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av" ContentType="audio/x-wav"/>
  <Default Extension="wdp" ContentType="image/vnd.ms-photo"/>
  <Default Extension="png" ContentType="image/png"/>
  <Default Extension="jpeg" ContentType="image/jpe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422" r:id="rId3"/>
    <p:sldId id="416" r:id="rId5"/>
    <p:sldId id="417" r:id="rId6"/>
    <p:sldId id="347" r:id="rId7"/>
    <p:sldId id="389" r:id="rId8"/>
    <p:sldId id="388" r:id="rId9"/>
    <p:sldId id="390" r:id="rId10"/>
    <p:sldId id="391" r:id="rId11"/>
    <p:sldId id="393" r:id="rId12"/>
    <p:sldId id="355" r:id="rId13"/>
    <p:sldId id="392" r:id="rId14"/>
    <p:sldId id="291" r:id="rId15"/>
    <p:sldId id="351" r:id="rId16"/>
    <p:sldId id="418" r:id="rId17"/>
    <p:sldId id="395" r:id="rId18"/>
    <p:sldId id="396" r:id="rId19"/>
    <p:sldId id="397" r:id="rId20"/>
    <p:sldId id="419" r:id="rId21"/>
    <p:sldId id="399" r:id="rId22"/>
    <p:sldId id="400" r:id="rId23"/>
    <p:sldId id="307" r:id="rId24"/>
    <p:sldId id="420" r:id="rId25"/>
    <p:sldId id="402" r:id="rId26"/>
    <p:sldId id="313" r:id="rId27"/>
    <p:sldId id="403" r:id="rId28"/>
    <p:sldId id="404" r:id="rId29"/>
    <p:sldId id="423" r:id="rId30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4"/>
    </p:embeddedFont>
    <p:embeddedFont>
      <p:font typeface="华文细黑" panose="02010600040101010101" pitchFamily="2" charset="-122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方正苏新诗柳楷简体" panose="02000000000000000000" pitchFamily="2" charset="-122"/>
      <p:regular r:id="rId40"/>
    </p:embeddedFont>
    <p:embeddedFont>
      <p:font typeface="Arial Unicode MS" panose="020B0604020202020204" pitchFamily="34" charset="-122"/>
      <p:regular r:id="rId41"/>
    </p:embeddedFont>
    <p:embeddedFont>
      <p:font typeface="微软雅黑 Light" panose="020B0502040204020203" pitchFamily="34" charset="-122"/>
      <p:regular r:id="rId42"/>
    </p:embeddedFont>
    <p:embeddedFont>
      <p:font typeface="Impact" panose="020B0806030902050204" pitchFamily="34" charset="0"/>
      <p:regular r:id="rId43"/>
    </p:embeddedFont>
    <p:embeddedFont>
      <p:font typeface="华文黑体" panose="02010600030101010101" pitchFamily="2" charset="-122"/>
      <p:regular r:id="rId44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A01"/>
    <a:srgbClr val="21234C"/>
    <a:srgbClr val="415FCF"/>
    <a:srgbClr val="BB0A0B"/>
    <a:srgbClr val="EEEEEE"/>
    <a:srgbClr val="1898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46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69819143700787"/>
          <c:y val="0.0455608202251241"/>
          <c:w val="0.945830585629921"/>
          <c:h val="0.853252213627834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alpha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  <c:pt idx="4">
                  <c:v>5</c:v>
                </c:pt>
                <c:pt idx="5">
                  <c:v>12.6</c:v>
                </c:pt>
                <c:pt idx="6">
                  <c:v>22.5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8.5</c:v>
                </c:pt>
                <c:pt idx="5">
                  <c:v>15</c:v>
                </c:pt>
                <c:pt idx="6">
                  <c:v>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68890976"/>
        <c:axId val="768891536"/>
      </c:barChart>
      <c:catAx>
        <c:axId val="768890976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accent1">
                  <a:alpha val="40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768891536"/>
        <c:crosses val="autoZero"/>
        <c:auto val="1"/>
        <c:lblAlgn val="ctr"/>
        <c:lblOffset val="100"/>
        <c:noMultiLvlLbl val="0"/>
      </c:catAx>
      <c:valAx>
        <c:axId val="7688915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768890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>
          <a:solidFill>
            <a:schemeClr val="tx1">
              <a:lumMod val="65000"/>
              <a:lumOff val="35000"/>
            </a:schemeClr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FFF">
                <a:alpha val="70000"/>
              </a:srgbClr>
            </a:solidFill>
            <a:ln>
              <a:noFill/>
            </a:ln>
          </c:spPr>
          <c:invertIfNegative val="0"/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42491</c:v>
                </c:pt>
                <c:pt idx="1" c:formatCode="yyyy/m/d">
                  <c:v>42522</c:v>
                </c:pt>
                <c:pt idx="2" c:formatCode="yyyy/m/d">
                  <c:v>42552</c:v>
                </c:pt>
                <c:pt idx="3" c:formatCode="yyyy/m/d">
                  <c:v>42583</c:v>
                </c:pt>
                <c:pt idx="4" c:formatCode="yyyy/m/d">
                  <c:v>42614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FFFF">
                <a:alpha val="40000"/>
              </a:srgbClr>
            </a:solidFill>
          </c:spPr>
          <c:invertIfNegative val="0"/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42491</c:v>
                </c:pt>
                <c:pt idx="1" c:formatCode="yyyy/m/d">
                  <c:v>42522</c:v>
                </c:pt>
                <c:pt idx="2" c:formatCode="yyyy/m/d">
                  <c:v>42552</c:v>
                </c:pt>
                <c:pt idx="3" c:formatCode="yyyy/m/d">
                  <c:v>42583</c:v>
                </c:pt>
                <c:pt idx="4" c:formatCode="yyyy/m/d">
                  <c:v>42614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FFFF">
                <a:alpha val="70000"/>
              </a:srgbClr>
            </a:solidFill>
          </c:spPr>
          <c:invertIfNegative val="0"/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42491</c:v>
                </c:pt>
                <c:pt idx="1" c:formatCode="yyyy/m/d">
                  <c:v>42522</c:v>
                </c:pt>
                <c:pt idx="2" c:formatCode="yyyy/m/d">
                  <c:v>42552</c:v>
                </c:pt>
                <c:pt idx="3" c:formatCode="yyyy/m/d">
                  <c:v>42583</c:v>
                </c:pt>
                <c:pt idx="4" c:formatCode="yyyy/m/d">
                  <c:v>42614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23</c:v>
                </c:pt>
                <c:pt idx="2">
                  <c:v>60</c:v>
                </c:pt>
                <c:pt idx="3">
                  <c:v>48</c:v>
                </c:pt>
                <c:pt idx="4">
                  <c:v>52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FFFFFF">
                <a:alpha val="40000"/>
              </a:srgbClr>
            </a:solidFill>
          </c:spPr>
          <c:invertIfNegative val="0"/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42491</c:v>
                </c:pt>
                <c:pt idx="1" c:formatCode="yyyy/m/d">
                  <c:v>42522</c:v>
                </c:pt>
                <c:pt idx="2" c:formatCode="yyyy/m/d">
                  <c:v>42552</c:v>
                </c:pt>
                <c:pt idx="3" c:formatCode="yyyy/m/d">
                  <c:v>42583</c:v>
                </c:pt>
                <c:pt idx="4" c:formatCode="yyyy/m/d">
                  <c:v>42614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68897136"/>
        <c:axId val="768897696"/>
      </c:barChart>
      <c:dateAx>
        <c:axId val="76889713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pPr>
          </a:p>
        </c:txPr>
        <c:crossAx val="768897696"/>
        <c:crosses val="autoZero"/>
        <c:auto val="1"/>
        <c:lblOffset val="100"/>
        <c:baseTimeUnit val="months"/>
      </c:dateAx>
      <c:valAx>
        <c:axId val="76889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F8D35E">
                  <a:alpha val="5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pPr>
          </a:p>
        </c:txPr>
        <c:crossAx val="768897136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800">
          <a:solidFill>
            <a:sysClr val="windowText" lastClr="000000"/>
          </a:solidFill>
          <a:latin typeface="Open Sans" pitchFamily="34" charset="0"/>
          <a:ea typeface="Open Sans" pitchFamily="34" charset="0"/>
          <a:cs typeface="Open Sans" pitchFamily="3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69819143700787"/>
          <c:y val="0.0455608202251241"/>
          <c:w val="0.945830585629921"/>
          <c:h val="0.853252213627834"/>
        </c:manualLayout>
      </c:layout>
      <c:scatterChart>
        <c:scatterStyle val="smooth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Lbls>
            <c:delete val="1"/>
          </c:dLbls>
          <c:xVal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  <c:pt idx="4">
                  <c:v>5</c:v>
                </c:pt>
                <c:pt idx="5">
                  <c:v>12.6</c:v>
                </c:pt>
                <c:pt idx="6">
                  <c:v>22.5</c:v>
                </c:pt>
              </c:numCache>
            </c:numRef>
          </c:yVal>
          <c:smooth val="1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Lbls>
            <c:delete val="1"/>
          </c:dLbls>
          <c:xVal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8.5</c:v>
                </c:pt>
                <c:pt idx="5">
                  <c:v>15</c:v>
                </c:pt>
                <c:pt idx="6">
                  <c:v>26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6066080"/>
        <c:axId val="866066640"/>
      </c:scatterChart>
      <c:valAx>
        <c:axId val="866066080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866066640"/>
        <c:crosses val="autoZero"/>
        <c:crossBetween val="midCat"/>
      </c:valAx>
      <c:valAx>
        <c:axId val="8660666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866066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>
          <a:solidFill>
            <a:schemeClr val="tx1">
              <a:lumMod val="65000"/>
              <a:lumOff val="35000"/>
            </a:schemeClr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E5C23-D854-4FB9-B434-AC2E77FDA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4060F0F8-1047-4871-ACDA-8E4A977B5BF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1C3DDC-E997-42CE-812A-F5BCCE55E550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7139D-C09C-4BEC-9157-E8BE684E8B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7139D-C09C-4BEC-9157-E8BE684E8B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7139D-C09C-4BEC-9157-E8BE684E8B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4060F0F8-1047-4871-ACDA-8E4A977B5BF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audio" Target="../media/audio1.wav"/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ndAc>
          <p:stSnd>
            <p:snd r:embed="rId4" name="chimes.wav"/>
          </p:stSnd>
        </p:sndAc>
      </p:transition>
    </mc:Choice>
    <mc:Fallback>
      <p:transition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ndAc>
          <p:stSnd>
            <p:snd r:embed="rId2" name="chimes.wav"/>
          </p:stSnd>
        </p:sndAc>
      </p:transition>
    </mc:Choice>
    <mc:Fallback>
      <p:transition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Circ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355158" y="1950416"/>
            <a:ext cx="720090" cy="7200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 smtClean="0"/>
              <a:t>Image#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571932" y="1950416"/>
            <a:ext cx="720090" cy="7200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 smtClean="0"/>
              <a:t>Image#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ndAc>
          <p:stSnd>
            <p:snd r:embed="rId2" name="chimes.wav"/>
          </p:stSnd>
        </p:sndAc>
      </p:transition>
    </mc:Choice>
    <mc:Fallback>
      <p:transition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Circul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929354" y="1882164"/>
            <a:ext cx="720090" cy="7200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 smtClean="0"/>
              <a:t>Image#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958181" y="1882164"/>
            <a:ext cx="720090" cy="7200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 smtClean="0"/>
              <a:t>Image#</a:t>
            </a: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902191" y="1569299"/>
            <a:ext cx="720090" cy="7200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 smtClean="0"/>
              <a:t>Image#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ndAc>
          <p:stSnd>
            <p:snd r:embed="rId2" name="chimes.wav"/>
          </p:stSnd>
        </p:sndAc>
      </p:transition>
    </mc:Choice>
    <mc:Fallback>
      <p:transition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ndAc>
          <p:stSnd>
            <p:snd r:embed="rId2" name="chimes.wav"/>
          </p:stSnd>
        </p:sndAc>
      </p:transition>
    </mc:Choice>
    <mc:Fallback>
      <p:transition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audio" Target="../media/audio1.wav"/><Relationship Id="rId7" Type="http://schemas.microsoft.com/office/2007/relationships/hdphoto" Target="../media/hdphoto1.wdp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p14:dur="500">
        <p:sndAc>
          <p:stSnd>
            <p:snd r:embed="rId8" name="chimes.wav"/>
          </p:stSnd>
        </p:sndAc>
      </p:transition>
    </mc:Choice>
    <mc:Fallback>
      <p:transition>
        <p:sndAc>
          <p:stSnd>
            <p:snd r:embed="rId8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audio" Target="../media/audio1.wa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24.png"/><Relationship Id="rId2" Type="http://schemas.openxmlformats.org/officeDocument/2006/relationships/tags" Target="../tags/tag2.xml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2.xml"/><Relationship Id="rId12" Type="http://schemas.openxmlformats.org/officeDocument/2006/relationships/audio" Target="../media/audio1.wav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audio" Target="../media/audio1.wav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1.wav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1.wav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5.xml"/><Relationship Id="rId2" Type="http://schemas.openxmlformats.org/officeDocument/2006/relationships/audio" Target="../media/audio1.wav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1.wav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audio" Target="../media/audio1.wav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1.wav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audio" Target="../media/audio1.wav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audio" Target="../media/audio1.wav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8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404" y="80882"/>
            <a:ext cx="2408465" cy="240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27" name="文本框 2826"/>
          <p:cNvSpPr txBox="1">
            <a:spLocks noChangeArrowheads="1"/>
          </p:cNvSpPr>
          <p:nvPr/>
        </p:nvSpPr>
        <p:spPr bwMode="auto">
          <a:xfrm>
            <a:off x="789940" y="2353310"/>
            <a:ext cx="701802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zh-CN" sz="4800" dirty="0" smtClean="0">
                <a:solidFill>
                  <a:schemeClr val="bg1"/>
                </a:solidFill>
                <a:latin typeface="+mn-ea"/>
                <a:ea typeface="+mn-ea"/>
              </a:rPr>
              <a:t>MasterLab·</a:t>
            </a:r>
            <a:r>
              <a:rPr lang="zh-CN" altLang="en-US" sz="4800" dirty="0" smtClean="0">
                <a:solidFill>
                  <a:schemeClr val="bg1"/>
                </a:solidFill>
                <a:latin typeface="+mn-ea"/>
                <a:ea typeface="+mn-ea"/>
              </a:rPr>
              <a:t>商业计划书</a:t>
            </a:r>
            <a:endParaRPr lang="zh-CN" altLang="en-US" sz="4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28" name="TextBox 111"/>
          <p:cNvSpPr txBox="1">
            <a:spLocks noChangeArrowheads="1"/>
          </p:cNvSpPr>
          <p:nvPr/>
        </p:nvSpPr>
        <p:spPr bwMode="auto">
          <a:xfrm>
            <a:off x="1621488" y="3278783"/>
            <a:ext cx="5934296" cy="73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defTabSz="685165">
              <a:lnSpc>
                <a:spcPct val="120000"/>
              </a:lnSpc>
              <a:defRPr/>
            </a:pPr>
            <a:r>
              <a:rPr lang="en-US" altLang="zh-CN" sz="9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. Click here to modify the text , you may post text here </a:t>
            </a:r>
            <a:r>
              <a:rPr lang="en-US" altLang="zh-CN" sz="9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. Click here to modify the text , you may post text here </a:t>
            </a:r>
            <a:endParaRPr lang="en-US" altLang="zh-CN" sz="9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 defTabSz="685165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9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829" name="文本框 2828"/>
          <p:cNvSpPr txBox="1">
            <a:spLocks noChangeArrowheads="1"/>
          </p:cNvSpPr>
          <p:nvPr/>
        </p:nvSpPr>
        <p:spPr bwMode="auto">
          <a:xfrm>
            <a:off x="3401040" y="735020"/>
            <a:ext cx="2375192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2018 </a:t>
            </a:r>
            <a:endParaRPr lang="en-US" altLang="zh-CN" sz="5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" name="Go Time-震撼、激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6267" y="-85578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sndAc>
          <p:stSnd>
            <p:snd r:embed="rId5" name="chimes.wav"/>
          </p:stSnd>
        </p:sndAc>
      </p:transition>
    </mc:Choice>
    <mc:Fallback>
      <p:transition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599" y="1309255"/>
            <a:ext cx="3830782" cy="1579418"/>
          </a:xfrm>
          <a:prstGeom prst="rect">
            <a:avLst/>
          </a:prstGeom>
          <a:blipFill>
            <a:blip r:embed="rId1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44290" y="1302328"/>
            <a:ext cx="1870364" cy="15724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518563" y="1316182"/>
            <a:ext cx="1981200" cy="157249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524990" y="2963982"/>
            <a:ext cx="1915391" cy="157249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02673" y="2963982"/>
            <a:ext cx="1808018" cy="157249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544289" y="2964875"/>
            <a:ext cx="3955473" cy="15794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09599" y="1294377"/>
            <a:ext cx="3830782" cy="1586345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89708" y="1406238"/>
            <a:ext cx="2175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</a:rPr>
              <a:t>产业概况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50918" y="1834060"/>
            <a:ext cx="519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  <a:latin typeface="+mn-ea"/>
              </a:rPr>
              <a:t>+</a:t>
            </a:r>
            <a:endParaRPr lang="zh-CN" altLang="en-US" sz="4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产业概况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7" name="chimes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283507" y="1488664"/>
          <a:ext cx="4538072" cy="2639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161718" y="4419198"/>
            <a:ext cx="800081" cy="230832"/>
            <a:chOff x="8335317" y="3564894"/>
            <a:chExt cx="1066775" cy="307776"/>
          </a:xfrm>
        </p:grpSpPr>
        <p:sp>
          <p:nvSpPr>
            <p:cNvPr id="13" name="TextBox 13"/>
            <p:cNvSpPr txBox="1"/>
            <p:nvPr/>
          </p:nvSpPr>
          <p:spPr>
            <a:xfrm>
              <a:off x="8335317" y="3564894"/>
              <a:ext cx="70788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solidFill>
                    <a:schemeClr val="accent1"/>
                  </a:solidFill>
                  <a:latin typeface="+mn-ea"/>
                  <a:cs typeface="Open Sans Light" panose="020B0306030504020204" pitchFamily="34" charset="0"/>
                </a:rPr>
                <a:t>类型一</a:t>
              </a:r>
              <a:endParaRPr lang="en-US" sz="900" dirty="0">
                <a:solidFill>
                  <a:schemeClr val="accent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15" name="Flowchart: Data 15"/>
            <p:cNvSpPr/>
            <p:nvPr/>
          </p:nvSpPr>
          <p:spPr>
            <a:xfrm>
              <a:off x="9059207" y="3655842"/>
              <a:ext cx="342885" cy="9510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83076" y="4419198"/>
            <a:ext cx="745217" cy="230832"/>
            <a:chOff x="8408469" y="3891336"/>
            <a:chExt cx="993623" cy="307776"/>
          </a:xfrm>
        </p:grpSpPr>
        <p:sp>
          <p:nvSpPr>
            <p:cNvPr id="8" name="Flowchart: Data 8"/>
            <p:cNvSpPr/>
            <p:nvPr/>
          </p:nvSpPr>
          <p:spPr>
            <a:xfrm>
              <a:off x="9059207" y="3983385"/>
              <a:ext cx="342885" cy="95103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408469" y="3891336"/>
              <a:ext cx="70788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solidFill>
                    <a:schemeClr val="accent1"/>
                  </a:solidFill>
                  <a:latin typeface="+mn-ea"/>
                  <a:cs typeface="Open Sans Light" panose="020B0306030504020204" pitchFamily="34" charset="0"/>
                </a:rPr>
                <a:t>类型二</a:t>
              </a:r>
              <a:endParaRPr lang="en-US" sz="900" dirty="0">
                <a:solidFill>
                  <a:schemeClr val="accent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20" name="Text Placeholder 7"/>
          <p:cNvSpPr txBox="1"/>
          <p:nvPr/>
        </p:nvSpPr>
        <p:spPr>
          <a:xfrm>
            <a:off x="5075434" y="1616170"/>
            <a:ext cx="1350512" cy="253769"/>
          </a:xfrm>
          <a:prstGeom prst="rect">
            <a:avLst/>
          </a:prstGeom>
        </p:spPr>
        <p:txBody>
          <a:bodyPr vert="horz" lIns="0" tIns="77913" rIns="0" bIns="77913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500" b="0" dirty="0">
                <a:latin typeface="+mn-ea"/>
              </a:rPr>
              <a:t>点击添加标题</a:t>
            </a:r>
            <a:endParaRPr lang="es-ES_tradnl" sz="1500" b="0" dirty="0">
              <a:latin typeface="+mn-ea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5075434" y="1995389"/>
            <a:ext cx="3942836" cy="22922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accent1"/>
                </a:solidFill>
                <a:latin typeface="+mn-ea"/>
              </a:rPr>
              <a:t>点击输入简要文字内容，文字内容概括精炼，不用多余的文字修饰，言短意赅的说明该项内容。点击输入简要文字内容，文字内容概括精炼，不用多余的文字修饰，言短意赅的说明该项内容。点击输入简要文字内容。点击输入简要文字内容，文字内容概括精炼，不用多余的文字修饰，言短意赅的说明该项内容。</a:t>
            </a:r>
            <a:endParaRPr lang="en-US" altLang="zh-CN" sz="1050" dirty="0">
              <a:solidFill>
                <a:schemeClr val="accent1"/>
              </a:solidFill>
              <a:latin typeface="+mn-ea"/>
            </a:endParaRPr>
          </a:p>
          <a:p>
            <a:endParaRPr lang="en-US" dirty="0">
              <a:solidFill>
                <a:schemeClr val="accent1"/>
              </a:solidFill>
              <a:latin typeface="+mn-ea"/>
            </a:endParaRPr>
          </a:p>
          <a:p>
            <a:r>
              <a:rPr lang="zh-CN" altLang="en-US" sz="1050" dirty="0">
                <a:solidFill>
                  <a:schemeClr val="accent1"/>
                </a:solidFill>
                <a:latin typeface="+mn-ea"/>
              </a:rPr>
              <a:t>点击输入简要文字内容，文字内容概括精炼，不用多余的文字修饰，言短意赅的说明该项内容。点击输入简要文字内容，文字内容概括精炼，不用多余的文字修饰</a:t>
            </a:r>
            <a:endParaRPr lang="en-US" sz="105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消费者分析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sndAc>
          <p:stSnd>
            <p:snd r:embed="rId2" name="chimes.wav"/>
          </p:stSnd>
        </p:sndAc>
      </p:transition>
    </mc:Choice>
    <mc:Fallback>
      <p:transition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4572000" y="1108075"/>
            <a:ext cx="0" cy="3298825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/>
          <p:cNvSpPr txBox="1"/>
          <p:nvPr/>
        </p:nvSpPr>
        <p:spPr bwMode="auto">
          <a:xfrm>
            <a:off x="1212850" y="1744663"/>
            <a:ext cx="269875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38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endParaRPr lang="zh-CN" altLang="en-US" sz="800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49184" name="TextBox 13"/>
          <p:cNvSpPr txBox="1">
            <a:spLocks noChangeArrowheads="1"/>
          </p:cNvSpPr>
          <p:nvPr/>
        </p:nvSpPr>
        <p:spPr bwMode="auto">
          <a:xfrm>
            <a:off x="1682553" y="1393825"/>
            <a:ext cx="2039056" cy="3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sz="1800" dirty="0" smtClean="0">
                <a:solidFill>
                  <a:schemeClr val="accent1"/>
                </a:solidFill>
                <a:ea typeface="微软雅黑 Light" panose="020B0502040204020203" pitchFamily="34" charset="-122"/>
              </a:rPr>
              <a:t>分析数据一</a:t>
            </a:r>
            <a:endParaRPr lang="zh-CN" altLang="en-US" sz="1800" dirty="0">
              <a:solidFill>
                <a:schemeClr val="accent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4" name="TextBox 14"/>
          <p:cNvSpPr txBox="1"/>
          <p:nvPr/>
        </p:nvSpPr>
        <p:spPr bwMode="auto">
          <a:xfrm>
            <a:off x="5172075" y="1408113"/>
            <a:ext cx="2039938" cy="3683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r">
              <a:spcBef>
                <a:spcPct val="0"/>
              </a:spcBef>
              <a:defRPr sz="2400" b="1">
                <a:gradFill>
                  <a:gsLst>
                    <a:gs pos="0">
                      <a:srgbClr val="BE8C83"/>
                    </a:gs>
                    <a:gs pos="100000">
                      <a:srgbClr val="BE8C83"/>
                    </a:gs>
                    <a:gs pos="50000">
                      <a:srgbClr val="FFEE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1800" b="0" dirty="0" smtClean="0">
                <a:solidFill>
                  <a:schemeClr val="accent1"/>
                </a:solidFill>
                <a:latin typeface="+mn-lt"/>
                <a:ea typeface="微软雅黑 Light" panose="020B0502040204020203" pitchFamily="34" charset="-122"/>
              </a:rPr>
              <a:t>分析数据二</a:t>
            </a:r>
            <a:endParaRPr lang="zh-CN" altLang="en-US" sz="1800" b="0" dirty="0">
              <a:solidFill>
                <a:schemeClr val="accent1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5" name="TextBox 15"/>
          <p:cNvSpPr txBox="1"/>
          <p:nvPr/>
        </p:nvSpPr>
        <p:spPr bwMode="auto">
          <a:xfrm>
            <a:off x="5189538" y="1768475"/>
            <a:ext cx="2741612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38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endParaRPr lang="zh-CN" altLang="en-US" sz="800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12888" y="3268663"/>
            <a:ext cx="2219325" cy="1189037"/>
            <a:chOff x="1512888" y="3268663"/>
            <a:chExt cx="2219325" cy="1189037"/>
          </a:xfrm>
        </p:grpSpPr>
        <p:sp>
          <p:nvSpPr>
            <p:cNvPr id="26" name="矩形 25"/>
            <p:cNvSpPr/>
            <p:nvPr/>
          </p:nvSpPr>
          <p:spPr bwMode="auto">
            <a:xfrm>
              <a:off x="2144713" y="3268663"/>
              <a:ext cx="1584325" cy="18891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1512888" y="3568700"/>
              <a:ext cx="2209800" cy="188913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1931988" y="3894138"/>
              <a:ext cx="1800225" cy="1905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TextBox 19"/>
            <p:cNvSpPr txBox="1"/>
            <p:nvPr/>
          </p:nvSpPr>
          <p:spPr bwMode="auto">
            <a:xfrm>
              <a:off x="2409825" y="3268663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对比数据一：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600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30" name="TextBox 20"/>
            <p:cNvSpPr txBox="1"/>
            <p:nvPr/>
          </p:nvSpPr>
          <p:spPr bwMode="auto">
            <a:xfrm>
              <a:off x="2409825" y="3568700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对比数据二：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800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31" name="TextBox 21"/>
            <p:cNvSpPr txBox="1"/>
            <p:nvPr/>
          </p:nvSpPr>
          <p:spPr bwMode="auto">
            <a:xfrm>
              <a:off x="2409825" y="3898900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对比数据三：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760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787525" y="4233863"/>
              <a:ext cx="1944688" cy="18891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39" name="TextBox 21"/>
            <p:cNvSpPr txBox="1"/>
            <p:nvPr/>
          </p:nvSpPr>
          <p:spPr bwMode="auto">
            <a:xfrm>
              <a:off x="2409825" y="4238625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对比数据四：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550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292725" y="3273425"/>
            <a:ext cx="2219325" cy="1165225"/>
            <a:chOff x="5292725" y="3273425"/>
            <a:chExt cx="2219325" cy="1165225"/>
          </a:xfrm>
        </p:grpSpPr>
        <p:sp>
          <p:nvSpPr>
            <p:cNvPr id="32" name="矩形 31"/>
            <p:cNvSpPr/>
            <p:nvPr/>
          </p:nvSpPr>
          <p:spPr bwMode="auto">
            <a:xfrm>
              <a:off x="5292725" y="3294063"/>
              <a:ext cx="1584325" cy="18891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5302250" y="3594100"/>
              <a:ext cx="2209800" cy="188913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5292725" y="3911600"/>
              <a:ext cx="1800225" cy="1905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5302250" y="4221163"/>
              <a:ext cx="2052638" cy="18891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42" name="TextBox 19"/>
            <p:cNvSpPr txBox="1"/>
            <p:nvPr/>
          </p:nvSpPr>
          <p:spPr bwMode="auto">
            <a:xfrm>
              <a:off x="5508625" y="3273425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对比数据一：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600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43" name="TextBox 20"/>
            <p:cNvSpPr txBox="1"/>
            <p:nvPr/>
          </p:nvSpPr>
          <p:spPr bwMode="auto">
            <a:xfrm>
              <a:off x="5508625" y="3589338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对比数据二：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800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44" name="TextBox 21"/>
            <p:cNvSpPr txBox="1"/>
            <p:nvPr/>
          </p:nvSpPr>
          <p:spPr bwMode="auto">
            <a:xfrm>
              <a:off x="5508625" y="3911600"/>
              <a:ext cx="1112838" cy="2206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对比数据三：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760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45" name="TextBox 21"/>
            <p:cNvSpPr txBox="1"/>
            <p:nvPr/>
          </p:nvSpPr>
          <p:spPr bwMode="auto">
            <a:xfrm>
              <a:off x="5508625" y="4219575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对比数据四：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550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19575" y="2254250"/>
            <a:ext cx="704850" cy="706438"/>
            <a:chOff x="4219575" y="2254250"/>
            <a:chExt cx="704850" cy="706438"/>
          </a:xfrm>
        </p:grpSpPr>
        <p:sp>
          <p:nvSpPr>
            <p:cNvPr id="21" name="椭圆 20"/>
            <p:cNvSpPr/>
            <p:nvPr/>
          </p:nvSpPr>
          <p:spPr>
            <a:xfrm>
              <a:off x="4219575" y="2254250"/>
              <a:ext cx="704850" cy="7064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298372" y="2396879"/>
              <a:ext cx="547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VS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可行性分析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sndAc>
          <p:stSnd>
            <p:snd r:embed="rId1" name="chimes.wav"/>
          </p:stSnd>
        </p:sndAc>
      </p:transition>
    </mc:Choice>
    <mc:Fallback>
      <p:transition>
        <p:sndAc>
          <p:stSnd>
            <p:snd r:embed="rId1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32900" y="1797045"/>
            <a:ext cx="2342667" cy="696309"/>
            <a:chOff x="3332900" y="1797045"/>
            <a:chExt cx="2342667" cy="696309"/>
          </a:xfrm>
        </p:grpSpPr>
        <p:sp>
          <p:nvSpPr>
            <p:cNvPr id="11" name="MH_Other_4"/>
            <p:cNvSpPr/>
            <p:nvPr>
              <p:custDataLst>
                <p:tags r:id="rId1"/>
              </p:custDataLst>
            </p:nvPr>
          </p:nvSpPr>
          <p:spPr>
            <a:xfrm>
              <a:off x="3797597" y="1797045"/>
              <a:ext cx="1413271" cy="696309"/>
            </a:xfrm>
            <a:custGeom>
              <a:avLst/>
              <a:gdLst>
                <a:gd name="connsiteX0" fmla="*/ 0 w 1521440"/>
                <a:gd name="connsiteY0" fmla="*/ 0 h 749300"/>
                <a:gd name="connsiteX1" fmla="*/ 1521440 w 1521440"/>
                <a:gd name="connsiteY1" fmla="*/ 0 h 749300"/>
                <a:gd name="connsiteX2" fmla="*/ 1507239 w 1521440"/>
                <a:gd name="connsiteY2" fmla="*/ 140870 h 749300"/>
                <a:gd name="connsiteX3" fmla="*/ 760720 w 1521440"/>
                <a:gd name="connsiteY3" fmla="*/ 749300 h 749300"/>
                <a:gd name="connsiteX4" fmla="*/ 14201 w 1521440"/>
                <a:gd name="connsiteY4" fmla="*/ 140870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440" h="749300">
                  <a:moveTo>
                    <a:pt x="0" y="0"/>
                  </a:moveTo>
                  <a:lnTo>
                    <a:pt x="1521440" y="0"/>
                  </a:lnTo>
                  <a:lnTo>
                    <a:pt x="1507239" y="140870"/>
                  </a:lnTo>
                  <a:cubicBezTo>
                    <a:pt x="1436185" y="488100"/>
                    <a:pt x="1128956" y="749300"/>
                    <a:pt x="760720" y="749300"/>
                  </a:cubicBezTo>
                  <a:cubicBezTo>
                    <a:pt x="392484" y="749300"/>
                    <a:pt x="85255" y="488100"/>
                    <a:pt x="14201" y="140870"/>
                  </a:cubicBez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2055" name="MH_Other_5"/>
            <p:cNvPicPr/>
            <p:nvPr>
              <p:custDataLst>
                <p:tags r:id="rId2"/>
              </p:custDataLst>
            </p:nvPr>
          </p:nvPicPr>
          <p:blipFill>
            <a:blip r:embed="rId3" cstate="print">
              <a:lum bright="70000" contrast="-70000"/>
            </a:blip>
            <a:srcRect t="50887"/>
            <a:stretch>
              <a:fillRect/>
            </a:stretch>
          </p:blipFill>
          <p:spPr bwMode="auto">
            <a:xfrm>
              <a:off x="3332900" y="1797045"/>
              <a:ext cx="2342667" cy="100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MH_Other_2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165061" y="1905363"/>
              <a:ext cx="7249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787683" y="1797045"/>
            <a:ext cx="2342667" cy="696309"/>
            <a:chOff x="5787683" y="1797045"/>
            <a:chExt cx="2342667" cy="696309"/>
          </a:xfrm>
        </p:grpSpPr>
        <p:sp>
          <p:nvSpPr>
            <p:cNvPr id="16" name="MH_Other_7"/>
            <p:cNvSpPr/>
            <p:nvPr>
              <p:custDataLst>
                <p:tags r:id="rId5"/>
              </p:custDataLst>
            </p:nvPr>
          </p:nvSpPr>
          <p:spPr>
            <a:xfrm>
              <a:off x="6252381" y="1797045"/>
              <a:ext cx="1413271" cy="696309"/>
            </a:xfrm>
            <a:custGeom>
              <a:avLst/>
              <a:gdLst>
                <a:gd name="connsiteX0" fmla="*/ 0 w 1521440"/>
                <a:gd name="connsiteY0" fmla="*/ 0 h 749300"/>
                <a:gd name="connsiteX1" fmla="*/ 1521440 w 1521440"/>
                <a:gd name="connsiteY1" fmla="*/ 0 h 749300"/>
                <a:gd name="connsiteX2" fmla="*/ 1507239 w 1521440"/>
                <a:gd name="connsiteY2" fmla="*/ 140870 h 749300"/>
                <a:gd name="connsiteX3" fmla="*/ 760720 w 1521440"/>
                <a:gd name="connsiteY3" fmla="*/ 749300 h 749300"/>
                <a:gd name="connsiteX4" fmla="*/ 14201 w 1521440"/>
                <a:gd name="connsiteY4" fmla="*/ 140870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440" h="749300">
                  <a:moveTo>
                    <a:pt x="0" y="0"/>
                  </a:moveTo>
                  <a:lnTo>
                    <a:pt x="1521440" y="0"/>
                  </a:lnTo>
                  <a:lnTo>
                    <a:pt x="1507239" y="140870"/>
                  </a:lnTo>
                  <a:cubicBezTo>
                    <a:pt x="1436185" y="488100"/>
                    <a:pt x="1128956" y="749300"/>
                    <a:pt x="760720" y="749300"/>
                  </a:cubicBezTo>
                  <a:cubicBezTo>
                    <a:pt x="392484" y="749300"/>
                    <a:pt x="85255" y="488100"/>
                    <a:pt x="14201" y="140870"/>
                  </a:cubicBez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059" name="MH_Other_8"/>
            <p:cNvPicPr/>
            <p:nvPr>
              <p:custDataLst>
                <p:tags r:id="rId6"/>
              </p:custDataLst>
            </p:nvPr>
          </p:nvPicPr>
          <p:blipFill>
            <a:blip r:embed="rId3" cstate="print">
              <a:lum bright="70000" contrast="-70000"/>
            </a:blip>
            <a:srcRect t="50887"/>
            <a:stretch>
              <a:fillRect/>
            </a:stretch>
          </p:blipFill>
          <p:spPr bwMode="auto">
            <a:xfrm>
              <a:off x="5787683" y="1797045"/>
              <a:ext cx="2342667" cy="100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MH_Other_4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635438" y="1905363"/>
              <a:ext cx="72491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78116" y="1797045"/>
            <a:ext cx="2342667" cy="696309"/>
            <a:chOff x="878116" y="1797045"/>
            <a:chExt cx="2342667" cy="696309"/>
          </a:xfrm>
        </p:grpSpPr>
        <p:sp>
          <p:nvSpPr>
            <p:cNvPr id="6" name="MH_Other_1"/>
            <p:cNvSpPr/>
            <p:nvPr>
              <p:custDataLst>
                <p:tags r:id="rId8"/>
              </p:custDataLst>
            </p:nvPr>
          </p:nvSpPr>
          <p:spPr>
            <a:xfrm>
              <a:off x="1342814" y="1797045"/>
              <a:ext cx="1413271" cy="696309"/>
            </a:xfrm>
            <a:custGeom>
              <a:avLst/>
              <a:gdLst>
                <a:gd name="connsiteX0" fmla="*/ 0 w 1521440"/>
                <a:gd name="connsiteY0" fmla="*/ 0 h 749300"/>
                <a:gd name="connsiteX1" fmla="*/ 1521440 w 1521440"/>
                <a:gd name="connsiteY1" fmla="*/ 0 h 749300"/>
                <a:gd name="connsiteX2" fmla="*/ 1507239 w 1521440"/>
                <a:gd name="connsiteY2" fmla="*/ 140870 h 749300"/>
                <a:gd name="connsiteX3" fmla="*/ 760720 w 1521440"/>
                <a:gd name="connsiteY3" fmla="*/ 749300 h 749300"/>
                <a:gd name="connsiteX4" fmla="*/ 14201 w 1521440"/>
                <a:gd name="connsiteY4" fmla="*/ 140870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440" h="749300">
                  <a:moveTo>
                    <a:pt x="0" y="0"/>
                  </a:moveTo>
                  <a:lnTo>
                    <a:pt x="1521440" y="0"/>
                  </a:lnTo>
                  <a:lnTo>
                    <a:pt x="1507239" y="140870"/>
                  </a:lnTo>
                  <a:cubicBezTo>
                    <a:pt x="1436185" y="488100"/>
                    <a:pt x="1128956" y="749300"/>
                    <a:pt x="760720" y="749300"/>
                  </a:cubicBezTo>
                  <a:cubicBezTo>
                    <a:pt x="392484" y="749300"/>
                    <a:pt x="85255" y="488100"/>
                    <a:pt x="14201" y="140870"/>
                  </a:cubicBez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051" name="MH_Other_2"/>
            <p:cNvPicPr/>
            <p:nvPr>
              <p:custDataLst>
                <p:tags r:id="rId9"/>
              </p:custDataLst>
            </p:nvPr>
          </p:nvPicPr>
          <p:blipFill>
            <a:blip r:embed="rId3" cstate="print">
              <a:lum bright="70000" contrast="-70000"/>
            </a:blip>
            <a:srcRect t="50887"/>
            <a:stretch>
              <a:fillRect/>
            </a:stretch>
          </p:blipFill>
          <p:spPr bwMode="auto">
            <a:xfrm>
              <a:off x="878116" y="1797045"/>
              <a:ext cx="2342667" cy="100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MH_Other_5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79502" y="1905363"/>
              <a:ext cx="72491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8" name="TextBox 50"/>
          <p:cNvSpPr txBox="1"/>
          <p:nvPr/>
        </p:nvSpPr>
        <p:spPr bwMode="auto">
          <a:xfrm>
            <a:off x="816506" y="2626653"/>
            <a:ext cx="2450904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accent1"/>
                </a:solidFill>
                <a:latin typeface="+mn-ea"/>
                <a:ea typeface="+mn-ea"/>
              </a:rPr>
              <a:t>产品服务一</a:t>
            </a:r>
            <a:endParaRPr lang="en-US" sz="14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9" name="TextBox 51"/>
          <p:cNvSpPr txBox="1"/>
          <p:nvPr/>
        </p:nvSpPr>
        <p:spPr bwMode="auto">
          <a:xfrm>
            <a:off x="816508" y="2954485"/>
            <a:ext cx="2342666" cy="113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</a:t>
            </a:r>
            <a:r>
              <a:rPr lang="zh-CN" altLang="en-US" sz="900" dirty="0" smtClean="0">
                <a:solidFill>
                  <a:schemeClr val="accent1"/>
                </a:solidFill>
                <a:latin typeface="微软雅黑 Light" panose="020B0502040204020203" pitchFamily="34" charset="-122"/>
              </a:rPr>
              <a:t>后在此</a:t>
            </a: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框中选择粘贴，并选择只保留文字，您的内容打在这里或者粘贴，您的内容打在这里，您的内容打在这里，或者通过复制您的文本后在此框</a:t>
            </a:r>
            <a:r>
              <a:rPr lang="zh-CN" altLang="en-US" sz="900" dirty="0" smtClean="0">
                <a:solidFill>
                  <a:schemeClr val="accent1"/>
                </a:solidFill>
                <a:latin typeface="微软雅黑 Light" panose="020B0502040204020203" pitchFamily="34" charset="-122"/>
              </a:rPr>
              <a:t>中</a:t>
            </a:r>
            <a:endParaRPr lang="en-US" altLang="zh-CN" sz="9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1" name="TextBox 50"/>
          <p:cNvSpPr txBox="1"/>
          <p:nvPr/>
        </p:nvSpPr>
        <p:spPr bwMode="auto">
          <a:xfrm>
            <a:off x="3220783" y="2626653"/>
            <a:ext cx="2450904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accent1"/>
                </a:solidFill>
                <a:latin typeface="+mn-ea"/>
                <a:ea typeface="+mn-ea"/>
              </a:rPr>
              <a:t>产品服务二</a:t>
            </a:r>
            <a:endParaRPr lang="en-US" sz="14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32" name="TextBox 51"/>
          <p:cNvSpPr txBox="1"/>
          <p:nvPr/>
        </p:nvSpPr>
        <p:spPr bwMode="auto">
          <a:xfrm>
            <a:off x="3260540" y="2954485"/>
            <a:ext cx="2342666" cy="113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</a:t>
            </a:r>
            <a:r>
              <a:rPr lang="zh-CN" altLang="en-US" sz="900" dirty="0" smtClean="0">
                <a:solidFill>
                  <a:schemeClr val="accent1"/>
                </a:solidFill>
                <a:latin typeface="微软雅黑 Light" panose="020B0502040204020203" pitchFamily="34" charset="-122"/>
              </a:rPr>
              <a:t>后在此</a:t>
            </a: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框中选择粘贴，并选择只保留文字，您的内容打在这里或者粘贴，您的内容打在这里，您的内容打在这里，或者通过复制您的文本后在此框</a:t>
            </a:r>
            <a:r>
              <a:rPr lang="zh-CN" altLang="en-US" sz="900" dirty="0" smtClean="0">
                <a:solidFill>
                  <a:schemeClr val="accent1"/>
                </a:solidFill>
                <a:latin typeface="微软雅黑 Light" panose="020B0502040204020203" pitchFamily="34" charset="-122"/>
              </a:rPr>
              <a:t>中</a:t>
            </a:r>
            <a:endParaRPr lang="en-US" altLang="zh-CN" sz="9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4" name="TextBox 50"/>
          <p:cNvSpPr txBox="1"/>
          <p:nvPr/>
        </p:nvSpPr>
        <p:spPr bwMode="auto">
          <a:xfrm>
            <a:off x="5755115" y="2626653"/>
            <a:ext cx="2450904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accent1"/>
                </a:solidFill>
                <a:latin typeface="+mn-ea"/>
                <a:ea typeface="+mn-ea"/>
              </a:rPr>
              <a:t>产品服务三</a:t>
            </a:r>
            <a:endParaRPr lang="en-US" sz="14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35" name="TextBox 51"/>
          <p:cNvSpPr txBox="1"/>
          <p:nvPr/>
        </p:nvSpPr>
        <p:spPr bwMode="auto">
          <a:xfrm>
            <a:off x="5755117" y="2954485"/>
            <a:ext cx="2342666" cy="113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</a:t>
            </a:r>
            <a:r>
              <a:rPr lang="zh-CN" altLang="en-US" sz="900" dirty="0" smtClean="0">
                <a:solidFill>
                  <a:schemeClr val="accent1"/>
                </a:solidFill>
                <a:latin typeface="微软雅黑 Light" panose="020B0502040204020203" pitchFamily="34" charset="-122"/>
              </a:rPr>
              <a:t>后在此</a:t>
            </a: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框中选择粘贴，并选择只保留文字，您的内容打在这里或者粘贴，您的内容打在这里，您的内容打在这里，或者通过复制您的文本后在此框</a:t>
            </a:r>
            <a:r>
              <a:rPr lang="zh-CN" altLang="en-US" sz="900" dirty="0" smtClean="0">
                <a:solidFill>
                  <a:schemeClr val="accent1"/>
                </a:solidFill>
                <a:latin typeface="微软雅黑 Light" panose="020B0502040204020203" pitchFamily="34" charset="-122"/>
              </a:rPr>
              <a:t>中</a:t>
            </a:r>
            <a:endParaRPr lang="en-US" altLang="zh-CN" sz="9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产品服务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custDataLst>
      <p:tags r:id="rId11"/>
    </p:custDataLst>
  </p:cSld>
  <p:clrMapOvr>
    <a:masterClrMapping/>
  </p:clrMapOvr>
  <p:transition>
    <p:sndAc>
      <p:stSnd>
        <p:snd r:embed="rId12" name="chimes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04988" y="3171353"/>
            <a:ext cx="4134025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188" dirty="0" smtClean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产品运营</a:t>
            </a:r>
            <a:endParaRPr lang="zh-CN" altLang="en-US" sz="5400" spc="188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145546" y="299103"/>
            <a:ext cx="2852910" cy="2852911"/>
            <a:chOff x="2811306" y="1514781"/>
            <a:chExt cx="1465621" cy="1465621"/>
          </a:xfrm>
        </p:grpSpPr>
        <p:pic>
          <p:nvPicPr>
            <p:cNvPr id="17" name="图片 28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306" y="1514781"/>
              <a:ext cx="1465621" cy="1465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组合 17"/>
            <p:cNvGrpSpPr>
              <a:grpSpLocks noChangeAspect="1"/>
            </p:cNvGrpSpPr>
            <p:nvPr/>
          </p:nvGrpSpPr>
          <p:grpSpPr>
            <a:xfrm>
              <a:off x="3266888" y="1977716"/>
              <a:ext cx="576000" cy="494121"/>
              <a:chOff x="5084763" y="971550"/>
              <a:chExt cx="323850" cy="277813"/>
            </a:xfrm>
            <a:solidFill>
              <a:schemeClr val="bg1">
                <a:alpha val="80000"/>
              </a:schemeClr>
            </a:solidFill>
          </p:grpSpPr>
          <p:sp>
            <p:nvSpPr>
              <p:cNvPr id="19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2" name="文本框 21"/>
          <p:cNvSpPr txBox="1"/>
          <p:nvPr/>
        </p:nvSpPr>
        <p:spPr>
          <a:xfrm>
            <a:off x="2654295" y="4060619"/>
            <a:ext cx="385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Product Operations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sndAc>
          <p:stSnd>
            <p:snd r:embed="rId2" name="chimes.wav"/>
          </p:stSnd>
        </p:sndAc>
      </p:transition>
    </mc:Choice>
    <mc:Fallback>
      <p:transition spd="slow"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3253789" y="1461396"/>
            <a:ext cx="394692" cy="394692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494382" y="2492119"/>
            <a:ext cx="394692" cy="394692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253789" y="3501026"/>
            <a:ext cx="394692" cy="394692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3</a:t>
            </a:r>
            <a:endParaRPr lang="zh-CN" altLang="en-US" sz="20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2" name="TextBox 21"/>
          <p:cNvSpPr txBox="1"/>
          <p:nvPr/>
        </p:nvSpPr>
        <p:spPr>
          <a:xfrm>
            <a:off x="3685838" y="1452104"/>
            <a:ext cx="426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accent1"/>
                </a:solidFill>
                <a:latin typeface="+mn-ea"/>
              </a:rPr>
              <a:t>营销服务</a:t>
            </a:r>
            <a:r>
              <a:rPr lang="en-US" altLang="zh-CN" sz="1800" dirty="0" smtClean="0">
                <a:solidFill>
                  <a:schemeClr val="accent1"/>
                </a:solidFill>
                <a:latin typeface="+mn-ea"/>
              </a:rPr>
              <a:t>1</a:t>
            </a:r>
            <a:r>
              <a:rPr lang="zh-CN" altLang="en-US" sz="1500" dirty="0" smtClean="0">
                <a:solidFill>
                  <a:schemeClr val="accent1"/>
                </a:solidFill>
                <a:latin typeface="+mn-ea"/>
              </a:rPr>
              <a:t>：五月初正式启动微信营销方案；</a:t>
            </a:r>
            <a:endParaRPr lang="zh-CN" altLang="en-US" sz="15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3" name="TextBox 22"/>
          <p:cNvSpPr txBox="1"/>
          <p:nvPr/>
        </p:nvSpPr>
        <p:spPr>
          <a:xfrm>
            <a:off x="3954381" y="2484224"/>
            <a:ext cx="496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accent1"/>
                </a:solidFill>
                <a:latin typeface="+mn-ea"/>
              </a:rPr>
              <a:t>营销服务</a:t>
            </a:r>
            <a:r>
              <a:rPr lang="en-US" altLang="zh-CN" sz="1800" dirty="0" smtClean="0">
                <a:solidFill>
                  <a:schemeClr val="accent1"/>
                </a:solidFill>
                <a:latin typeface="+mn-ea"/>
              </a:rPr>
              <a:t>2</a:t>
            </a:r>
            <a:r>
              <a:rPr lang="zh-CN" altLang="en-US" sz="1500" dirty="0">
                <a:solidFill>
                  <a:schemeClr val="accent1"/>
                </a:solidFill>
                <a:latin typeface="+mn-ea"/>
              </a:rPr>
              <a:t>：每个置业顾问发展客户需达到</a:t>
            </a:r>
            <a:r>
              <a:rPr lang="en-US" altLang="zh-CN" sz="1500" dirty="0">
                <a:solidFill>
                  <a:schemeClr val="accent1"/>
                </a:solidFill>
                <a:latin typeface="+mn-ea"/>
              </a:rPr>
              <a:t>10</a:t>
            </a:r>
            <a:r>
              <a:rPr lang="zh-CN" altLang="en-US" sz="1500" dirty="0">
                <a:solidFill>
                  <a:schemeClr val="accent1"/>
                </a:solidFill>
                <a:latin typeface="+mn-ea"/>
              </a:rPr>
              <a:t>个以上； </a:t>
            </a:r>
            <a:endParaRPr lang="zh-CN" altLang="en-US" sz="15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3685837" y="3398887"/>
            <a:ext cx="426119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 smtClean="0">
                <a:solidFill>
                  <a:schemeClr val="accent1"/>
                </a:solidFill>
                <a:latin typeface="+mn-ea"/>
              </a:rPr>
              <a:t>营销服务</a:t>
            </a:r>
            <a:r>
              <a:rPr lang="en-US" altLang="zh-CN" sz="1800" dirty="0" smtClean="0">
                <a:solidFill>
                  <a:schemeClr val="accent1"/>
                </a:solidFill>
                <a:latin typeface="+mn-ea"/>
              </a:rPr>
              <a:t>3</a:t>
            </a:r>
            <a:r>
              <a:rPr lang="zh-CN" altLang="en-US" sz="1800" dirty="0">
                <a:solidFill>
                  <a:schemeClr val="accent1"/>
                </a:solidFill>
                <a:latin typeface="+mn-ea"/>
              </a:rPr>
              <a:t>：</a:t>
            </a:r>
            <a:r>
              <a:rPr lang="zh-CN" altLang="en-US" sz="1500" dirty="0">
                <a:solidFill>
                  <a:schemeClr val="accent1"/>
                </a:solidFill>
                <a:latin typeface="+mn-ea"/>
              </a:rPr>
              <a:t>争取接下来的</a:t>
            </a:r>
            <a:r>
              <a:rPr lang="en-US" altLang="zh-CN" sz="1500" dirty="0">
                <a:solidFill>
                  <a:schemeClr val="accent1"/>
                </a:solidFill>
                <a:latin typeface="+mn-ea"/>
              </a:rPr>
              <a:t>5</a:t>
            </a:r>
            <a:r>
              <a:rPr lang="zh-CN" altLang="en-US" sz="1500" dirty="0">
                <a:solidFill>
                  <a:schemeClr val="accent1"/>
                </a:solidFill>
                <a:latin typeface="+mn-ea"/>
              </a:rPr>
              <a:t>、</a:t>
            </a:r>
            <a:r>
              <a:rPr lang="en-US" altLang="zh-CN" sz="1500" dirty="0">
                <a:solidFill>
                  <a:schemeClr val="accent1"/>
                </a:solidFill>
                <a:latin typeface="+mn-ea"/>
              </a:rPr>
              <a:t>6</a:t>
            </a:r>
            <a:r>
              <a:rPr lang="zh-CN" altLang="en-US" sz="1500" dirty="0">
                <a:solidFill>
                  <a:schemeClr val="accent1"/>
                </a:solidFill>
                <a:latin typeface="+mn-ea"/>
              </a:rPr>
              <a:t>两个月份，粉丝数量达到</a:t>
            </a:r>
            <a:r>
              <a:rPr lang="en-US" altLang="zh-CN" sz="1500" dirty="0">
                <a:solidFill>
                  <a:schemeClr val="accent1"/>
                </a:solidFill>
                <a:latin typeface="+mn-ea"/>
              </a:rPr>
              <a:t>3000</a:t>
            </a:r>
            <a:r>
              <a:rPr lang="zh-CN" altLang="en-US" sz="1500" dirty="0">
                <a:solidFill>
                  <a:schemeClr val="accent1"/>
                </a:solidFill>
                <a:latin typeface="+mn-ea"/>
              </a:rPr>
              <a:t>人。</a:t>
            </a:r>
            <a:endParaRPr lang="zh-CN" altLang="en-US" sz="15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6" name="弧形 35"/>
          <p:cNvSpPr/>
          <p:nvPr/>
        </p:nvSpPr>
        <p:spPr>
          <a:xfrm rot="2700000">
            <a:off x="-350168" y="910828"/>
            <a:ext cx="3573400" cy="3573400"/>
          </a:xfrm>
          <a:prstGeom prst="arc">
            <a:avLst/>
          </a:prstGeom>
          <a:ln>
            <a:solidFill>
              <a:schemeClr val="accent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椭圆 2"/>
          <p:cNvSpPr/>
          <p:nvPr/>
        </p:nvSpPr>
        <p:spPr>
          <a:xfrm>
            <a:off x="684418" y="1549238"/>
            <a:ext cx="2289699" cy="2289699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8" name="矩形 17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营销服务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sndAc>
          <p:stSnd>
            <p:snd r:embed="rId2" name="chimes.wav"/>
          </p:stSnd>
        </p:sndAc>
      </p:transition>
    </mc:Choice>
    <mc:Fallback>
      <p:transition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5584" y="1915715"/>
            <a:ext cx="1525191" cy="15361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8" name="矩形 17"/>
          <p:cNvSpPr/>
          <p:nvPr/>
        </p:nvSpPr>
        <p:spPr>
          <a:xfrm>
            <a:off x="2455211" y="1915715"/>
            <a:ext cx="1525191" cy="153619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9" name="矩形 18"/>
          <p:cNvSpPr/>
          <p:nvPr/>
        </p:nvSpPr>
        <p:spPr>
          <a:xfrm>
            <a:off x="4038742" y="1915715"/>
            <a:ext cx="1525191" cy="15361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" name="Rectangle 1"/>
          <p:cNvSpPr/>
          <p:nvPr/>
        </p:nvSpPr>
        <p:spPr>
          <a:xfrm>
            <a:off x="5247168" y="1200150"/>
            <a:ext cx="3896833" cy="20574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>
              <a:latin typeface="+mn-e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" y="1915715"/>
            <a:ext cx="817976" cy="153619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grpSp>
        <p:nvGrpSpPr>
          <p:cNvPr id="23" name="组合 22"/>
          <p:cNvGrpSpPr/>
          <p:nvPr/>
        </p:nvGrpSpPr>
        <p:grpSpPr>
          <a:xfrm>
            <a:off x="787342" y="3542116"/>
            <a:ext cx="1692677" cy="1130018"/>
            <a:chOff x="6492256" y="4549086"/>
            <a:chExt cx="2256903" cy="1506690"/>
          </a:xfrm>
        </p:grpSpPr>
        <p:sp>
          <p:nvSpPr>
            <p:cNvPr id="24" name="Text Placeholder 4"/>
            <p:cNvSpPr txBox="1"/>
            <p:nvPr/>
          </p:nvSpPr>
          <p:spPr>
            <a:xfrm>
              <a:off x="6791412" y="4549086"/>
              <a:ext cx="1658592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050" dirty="0">
                  <a:solidFill>
                    <a:schemeClr val="accent1"/>
                  </a:solidFill>
                  <a:latin typeface="+mn-ea"/>
                </a:rPr>
                <a:t>点击添加标题</a:t>
              </a:r>
              <a:endParaRPr lang="en-US" sz="105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5" name="Text Placeholder 5"/>
            <p:cNvSpPr txBox="1"/>
            <p:nvPr/>
          </p:nvSpPr>
          <p:spPr>
            <a:xfrm>
              <a:off x="6492256" y="4853062"/>
              <a:ext cx="2256903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825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825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90776" y="3543300"/>
            <a:ext cx="1692677" cy="1130018"/>
            <a:chOff x="6492256" y="4549086"/>
            <a:chExt cx="2256903" cy="1506690"/>
          </a:xfrm>
        </p:grpSpPr>
        <p:sp>
          <p:nvSpPr>
            <p:cNvPr id="27" name="Text Placeholder 4"/>
            <p:cNvSpPr txBox="1"/>
            <p:nvPr/>
          </p:nvSpPr>
          <p:spPr>
            <a:xfrm>
              <a:off x="6791412" y="4549086"/>
              <a:ext cx="1658592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050" dirty="0">
                  <a:solidFill>
                    <a:schemeClr val="accent1"/>
                  </a:solidFill>
                  <a:latin typeface="+mn-ea"/>
                </a:rPr>
                <a:t>点击添加标题</a:t>
              </a:r>
              <a:endParaRPr lang="en-US" sz="105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8" name="Text Placeholder 5"/>
            <p:cNvSpPr txBox="1"/>
            <p:nvPr/>
          </p:nvSpPr>
          <p:spPr>
            <a:xfrm>
              <a:off x="6492256" y="4853062"/>
              <a:ext cx="2256903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825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825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90976" y="3543300"/>
            <a:ext cx="1692677" cy="1130018"/>
            <a:chOff x="6492256" y="4549086"/>
            <a:chExt cx="2256903" cy="1506690"/>
          </a:xfrm>
        </p:grpSpPr>
        <p:sp>
          <p:nvSpPr>
            <p:cNvPr id="30" name="Text Placeholder 4"/>
            <p:cNvSpPr txBox="1"/>
            <p:nvPr/>
          </p:nvSpPr>
          <p:spPr>
            <a:xfrm>
              <a:off x="6791412" y="4549086"/>
              <a:ext cx="1658592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050" dirty="0">
                  <a:solidFill>
                    <a:schemeClr val="accent1"/>
                  </a:solidFill>
                  <a:latin typeface="+mn-ea"/>
                </a:rPr>
                <a:t>点击添加标题</a:t>
              </a:r>
              <a:endParaRPr lang="en-US" sz="105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Text Placeholder 5"/>
            <p:cNvSpPr txBox="1"/>
            <p:nvPr/>
          </p:nvSpPr>
          <p:spPr>
            <a:xfrm>
              <a:off x="6492256" y="4853062"/>
              <a:ext cx="2256903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825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825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2" name="Text Placeholder 2"/>
          <p:cNvSpPr txBox="1"/>
          <p:nvPr/>
        </p:nvSpPr>
        <p:spPr>
          <a:xfrm>
            <a:off x="5590603" y="1419199"/>
            <a:ext cx="3407093" cy="158460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+mn-ea"/>
              </a:rPr>
              <a:t>点击添加标题</a:t>
            </a:r>
            <a:endParaRPr lang="en-US" altLang="zh-CN" sz="13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点击输入简要文字内容，文字内容概括精炼不用多余的文字修饰</a:t>
            </a:r>
            <a:endParaRPr lang="en-US" altLang="zh-CN" sz="9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言短意赅的说明该项内容。点击输入简要文字内容</a:t>
            </a:r>
            <a:endParaRPr lang="en-US" altLang="zh-CN" sz="9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sz="675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点击输入简要文字内容，文字内容概括精炼不用多余的文字修饰</a:t>
            </a:r>
            <a:endParaRPr lang="en-US" altLang="zh-CN" sz="9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言短意赅的说明该项内容。点击输入简要文字内容，文字内容概括精炼，不用多余的文字修饰</a:t>
            </a:r>
            <a:endParaRPr lang="en-US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营销广告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sndAc>
          <p:stSnd>
            <p:snd r:embed="rId4" name="chimes.wav"/>
          </p:stSnd>
        </p:sndAc>
      </p:transition>
    </mc:Choice>
    <mc:Fallback>
      <p:transition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534887" y="1120214"/>
            <a:ext cx="1542071" cy="3121614"/>
            <a:chOff x="3987654" y="1679757"/>
            <a:chExt cx="1404808" cy="2843752"/>
          </a:xfrm>
        </p:grpSpPr>
        <p:pic>
          <p:nvPicPr>
            <p:cNvPr id="33" name="Picture 3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 bwMode="auto">
            <a:xfrm>
              <a:off x="3987654" y="1679757"/>
              <a:ext cx="1404808" cy="2843752"/>
            </a:xfrm>
            <a:prstGeom prst="rect">
              <a:avLst/>
            </a:prstGeom>
            <a:effectLst>
              <a:reflection stA="29000" endPos="11000" dist="12700" dir="5400000" sy="-100000" algn="bl" rotWithShape="0"/>
            </a:effectLst>
          </p:spPr>
        </p:pic>
        <p:sp>
          <p:nvSpPr>
            <p:cNvPr id="34" name="矩形 33"/>
            <p:cNvSpPr/>
            <p:nvPr/>
          </p:nvSpPr>
          <p:spPr>
            <a:xfrm>
              <a:off x="4107874" y="2092036"/>
              <a:ext cx="1163782" cy="2022764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677849" y="1042111"/>
            <a:ext cx="4716851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latin typeface="+mn-ea"/>
              </a:rPr>
              <a:t>产品描述：</a:t>
            </a:r>
            <a:endParaRPr lang="en-US" altLang="zh-CN" sz="180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/>
                </a:solidFill>
                <a:latin typeface="+mn-ea"/>
              </a:rPr>
              <a:t>微信中基于</a:t>
            </a:r>
            <a:r>
              <a:rPr lang="en-US" altLang="zh-CN" sz="1200" dirty="0">
                <a:solidFill>
                  <a:schemeClr val="accent1"/>
                </a:solidFill>
                <a:latin typeface="+mn-ea"/>
              </a:rPr>
              <a:t>LBS</a:t>
            </a:r>
            <a:r>
              <a:rPr lang="zh-CN" altLang="en-US" sz="1200" dirty="0">
                <a:solidFill>
                  <a:schemeClr val="accent1"/>
                </a:solidFill>
                <a:latin typeface="+mn-ea"/>
              </a:rPr>
              <a:t>的功能插件“查看附近的人”便可以使更多陌生人看到这种强制性广告。 </a:t>
            </a:r>
            <a:endParaRPr lang="zh-CN" altLang="en-US" sz="120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latin typeface="+mn-ea"/>
              </a:rPr>
              <a:t>功能模式：</a:t>
            </a:r>
            <a:endParaRPr lang="en-US" altLang="zh-CN" sz="180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/>
                </a:solidFill>
                <a:latin typeface="+mn-ea"/>
              </a:rPr>
              <a:t>用户点击“查看附近的人”后，可以根据自己的地理位置查找到周围的微信用户。在这些附近的微信用户中，除了显示用户姓名等基本信息外，还会显示用户签名档的内容</a:t>
            </a:r>
            <a:r>
              <a:rPr lang="zh-CN" altLang="en-US" sz="1200" dirty="0" smtClean="0">
                <a:solidFill>
                  <a:schemeClr val="accent1"/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accent1"/>
                </a:solidFill>
                <a:latin typeface="+mn-ea"/>
              </a:rPr>
              <a:t>营销方式：</a:t>
            </a:r>
            <a:endParaRPr lang="en-US" altLang="zh-CN" sz="180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/>
                </a:solidFill>
                <a:latin typeface="+mn-ea"/>
              </a:rPr>
              <a:t>营销人员在人流最旺盛的地方后台</a:t>
            </a:r>
            <a:r>
              <a:rPr lang="en-US" altLang="zh-CN" sz="1200" dirty="0">
                <a:solidFill>
                  <a:schemeClr val="accent1"/>
                </a:solidFill>
                <a:latin typeface="+mn-ea"/>
              </a:rPr>
              <a:t>24</a:t>
            </a:r>
            <a:r>
              <a:rPr lang="zh-CN" altLang="en-US" sz="1200" dirty="0">
                <a:solidFill>
                  <a:schemeClr val="accent1"/>
                </a:solidFill>
                <a:latin typeface="+mn-ea"/>
              </a:rPr>
              <a:t>小时运行微信，如果“查看附近的人”使用者足够多，这个广告效果也会不错</a:t>
            </a:r>
            <a:r>
              <a:rPr lang="zh-CN" altLang="en-US" sz="1200" dirty="0" smtClean="0">
                <a:solidFill>
                  <a:schemeClr val="accent1"/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营运策略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3" name="chimes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06219" y="3192254"/>
            <a:ext cx="4136372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188" dirty="0" smtClean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发展规划</a:t>
            </a:r>
            <a:endParaRPr lang="zh-CN" altLang="en-US" sz="5400" spc="188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147141" y="403833"/>
            <a:ext cx="2854530" cy="2854531"/>
            <a:chOff x="4721118" y="2372801"/>
            <a:chExt cx="1465621" cy="1465621"/>
          </a:xfrm>
        </p:grpSpPr>
        <p:pic>
          <p:nvPicPr>
            <p:cNvPr id="17" name="图片 28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118" y="2372801"/>
              <a:ext cx="1465621" cy="1465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组合 17"/>
            <p:cNvGrpSpPr>
              <a:grpSpLocks noChangeAspect="1"/>
            </p:cNvGrpSpPr>
            <p:nvPr/>
          </p:nvGrpSpPr>
          <p:grpSpPr>
            <a:xfrm>
              <a:off x="5181092" y="2876488"/>
              <a:ext cx="504000" cy="386402"/>
              <a:chOff x="5611813" y="1835150"/>
              <a:chExt cx="285750" cy="219076"/>
            </a:xfrm>
            <a:solidFill>
              <a:schemeClr val="bg1">
                <a:alpha val="80000"/>
              </a:schemeClr>
            </a:solidFill>
          </p:grpSpPr>
          <p:sp>
            <p:nvSpPr>
              <p:cNvPr id="19" name="Freeform 57"/>
              <p:cNvSpPr/>
              <p:nvPr/>
            </p:nvSpPr>
            <p:spPr bwMode="auto">
              <a:xfrm>
                <a:off x="5611813" y="2046288"/>
                <a:ext cx="285750" cy="793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Rectangle 58"/>
              <p:cNvSpPr>
                <a:spLocks noChangeArrowheads="1"/>
              </p:cNvSpPr>
              <p:nvPr/>
            </p:nvSpPr>
            <p:spPr bwMode="auto">
              <a:xfrm>
                <a:off x="5648326" y="1884363"/>
                <a:ext cx="41275" cy="1397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Rectangle 59"/>
              <p:cNvSpPr>
                <a:spLocks noChangeArrowheads="1"/>
              </p:cNvSpPr>
              <p:nvPr/>
            </p:nvSpPr>
            <p:spPr bwMode="auto">
              <a:xfrm>
                <a:off x="5708651" y="1835150"/>
                <a:ext cx="41275" cy="1889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Rectangle 60"/>
              <p:cNvSpPr>
                <a:spLocks noChangeArrowheads="1"/>
              </p:cNvSpPr>
              <p:nvPr/>
            </p:nvSpPr>
            <p:spPr bwMode="auto">
              <a:xfrm>
                <a:off x="5765801" y="1895475"/>
                <a:ext cx="41275" cy="1285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Rectangle 61"/>
              <p:cNvSpPr>
                <a:spLocks noChangeArrowheads="1"/>
              </p:cNvSpPr>
              <p:nvPr/>
            </p:nvSpPr>
            <p:spPr bwMode="auto">
              <a:xfrm>
                <a:off x="5829301" y="1936750"/>
                <a:ext cx="41275" cy="873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4" name="文本框 23"/>
          <p:cNvSpPr txBox="1"/>
          <p:nvPr/>
        </p:nvSpPr>
        <p:spPr>
          <a:xfrm>
            <a:off x="2466787" y="4139552"/>
            <a:ext cx="4210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Development Plan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sndAc>
          <p:stSnd>
            <p:snd r:embed="rId2" name="chimes.wav"/>
          </p:stSnd>
        </p:sndAc>
      </p:transition>
    </mc:Choice>
    <mc:Fallback>
      <p:transition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Elbow Connector 223"/>
          <p:cNvCxnSpPr/>
          <p:nvPr/>
        </p:nvCxnSpPr>
        <p:spPr>
          <a:xfrm rot="10800000" flipV="1">
            <a:off x="1291200" y="2609298"/>
            <a:ext cx="2007748" cy="1265531"/>
          </a:xfrm>
          <a:prstGeom prst="bentConnector2">
            <a:avLst/>
          </a:prstGeom>
          <a:ln w="3175" cmpd="sng">
            <a:solidFill>
              <a:schemeClr val="accent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/>
          <p:cNvCxnSpPr/>
          <p:nvPr/>
        </p:nvCxnSpPr>
        <p:spPr>
          <a:xfrm rot="16200000" flipH="1">
            <a:off x="3724491" y="3406969"/>
            <a:ext cx="1256368" cy="235805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accent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Elbow Connector 220"/>
          <p:cNvCxnSpPr/>
          <p:nvPr/>
        </p:nvCxnSpPr>
        <p:spPr>
          <a:xfrm rot="10800000" flipV="1">
            <a:off x="1625440" y="1647053"/>
            <a:ext cx="1434224" cy="137724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accent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/>
          <p:nvPr/>
        </p:nvCxnSpPr>
        <p:spPr>
          <a:xfrm flipV="1">
            <a:off x="5567913" y="2222201"/>
            <a:ext cx="1620000" cy="481254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accent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/>
          <p:cNvCxnSpPr/>
          <p:nvPr/>
        </p:nvCxnSpPr>
        <p:spPr>
          <a:xfrm>
            <a:off x="4712572" y="3094372"/>
            <a:ext cx="2459954" cy="435704"/>
          </a:xfrm>
          <a:prstGeom prst="bentConnector3">
            <a:avLst>
              <a:gd name="adj1" fmla="val 22828"/>
            </a:avLst>
          </a:prstGeom>
          <a:ln w="3175" cmpd="sng">
            <a:solidFill>
              <a:schemeClr val="accent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7"/>
          <p:cNvSpPr txBox="1"/>
          <p:nvPr/>
        </p:nvSpPr>
        <p:spPr>
          <a:xfrm>
            <a:off x="7170475" y="2292620"/>
            <a:ext cx="1679611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9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</a:t>
            </a:r>
            <a:endParaRPr lang="en-US" altLang="zh-CN" sz="79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8" name="TextBox 8"/>
          <p:cNvSpPr txBox="1"/>
          <p:nvPr/>
        </p:nvSpPr>
        <p:spPr>
          <a:xfrm>
            <a:off x="7170476" y="2086639"/>
            <a:ext cx="756084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anose="02010600030101010101" pitchFamily="2" charset="-122"/>
              </a:rPr>
              <a:t>添加标题</a:t>
            </a:r>
            <a:endParaRPr lang="zh-CN" altLang="en-US" sz="105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华文黑体" panose="02010600030101010101" pitchFamily="2" charset="-122"/>
            </a:endParaRPr>
          </a:p>
        </p:txBody>
      </p:sp>
      <p:sp>
        <p:nvSpPr>
          <p:cNvPr id="139" name="TextBox 7"/>
          <p:cNvSpPr txBox="1"/>
          <p:nvPr/>
        </p:nvSpPr>
        <p:spPr>
          <a:xfrm>
            <a:off x="7193391" y="3613439"/>
            <a:ext cx="1679611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9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</a:t>
            </a:r>
            <a:endParaRPr lang="en-US" altLang="zh-CN" sz="79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0" name="TextBox 8"/>
          <p:cNvSpPr txBox="1"/>
          <p:nvPr/>
        </p:nvSpPr>
        <p:spPr>
          <a:xfrm>
            <a:off x="7193392" y="3407457"/>
            <a:ext cx="756084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anose="02010600030101010101" pitchFamily="2" charset="-122"/>
              </a:rPr>
              <a:t>添加标题</a:t>
            </a:r>
            <a:endParaRPr lang="zh-CN" altLang="en-US" sz="105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华文黑体" panose="02010600030101010101" pitchFamily="2" charset="-122"/>
            </a:endParaRPr>
          </a:p>
        </p:txBody>
      </p:sp>
      <p:sp>
        <p:nvSpPr>
          <p:cNvPr id="141" name="TextBox 7"/>
          <p:cNvSpPr txBox="1"/>
          <p:nvPr/>
        </p:nvSpPr>
        <p:spPr>
          <a:xfrm>
            <a:off x="3615931" y="4398410"/>
            <a:ext cx="1679611" cy="43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9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</a:t>
            </a:r>
            <a:r>
              <a:rPr lang="zh-CN" altLang="en-US" sz="79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</a:t>
            </a:r>
            <a:endParaRPr lang="en-US" altLang="zh-CN" sz="79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0" name="TextBox 8"/>
          <p:cNvSpPr txBox="1"/>
          <p:nvPr/>
        </p:nvSpPr>
        <p:spPr>
          <a:xfrm>
            <a:off x="4077694" y="4192428"/>
            <a:ext cx="756084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anose="02010600030101010101" pitchFamily="2" charset="-122"/>
              </a:rPr>
              <a:t>添加标题</a:t>
            </a:r>
            <a:endParaRPr lang="zh-CN" altLang="en-US" sz="105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华文黑体" panose="02010600030101010101" pitchFamily="2" charset="-122"/>
            </a:endParaRPr>
          </a:p>
        </p:txBody>
      </p:sp>
      <p:sp>
        <p:nvSpPr>
          <p:cNvPr id="236" name="TextBox 7"/>
          <p:cNvSpPr txBox="1"/>
          <p:nvPr/>
        </p:nvSpPr>
        <p:spPr>
          <a:xfrm>
            <a:off x="458508" y="4091114"/>
            <a:ext cx="1679611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9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</a:t>
            </a:r>
            <a:endParaRPr lang="en-US" altLang="zh-CN" sz="79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7" name="TextBox 8"/>
          <p:cNvSpPr txBox="1"/>
          <p:nvPr/>
        </p:nvSpPr>
        <p:spPr>
          <a:xfrm>
            <a:off x="920271" y="3885132"/>
            <a:ext cx="756084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anose="02010600030101010101" pitchFamily="2" charset="-122"/>
              </a:rPr>
              <a:t>添加标题</a:t>
            </a:r>
            <a:endParaRPr lang="zh-CN" altLang="en-US" sz="105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华文黑体" panose="02010600030101010101" pitchFamily="2" charset="-122"/>
            </a:endParaRPr>
          </a:p>
        </p:txBody>
      </p:sp>
      <p:sp>
        <p:nvSpPr>
          <p:cNvPr id="238" name="TextBox 7"/>
          <p:cNvSpPr txBox="1"/>
          <p:nvPr/>
        </p:nvSpPr>
        <p:spPr>
          <a:xfrm>
            <a:off x="493059" y="1894707"/>
            <a:ext cx="1679611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9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</a:t>
            </a:r>
            <a:endParaRPr lang="en-US" altLang="zh-CN" sz="79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9" name="TextBox 8"/>
          <p:cNvSpPr txBox="1"/>
          <p:nvPr/>
        </p:nvSpPr>
        <p:spPr>
          <a:xfrm>
            <a:off x="956468" y="1670529"/>
            <a:ext cx="756084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anose="02010600030101010101" pitchFamily="2" charset="-122"/>
              </a:rPr>
              <a:t>添加标题</a:t>
            </a:r>
            <a:endParaRPr lang="zh-CN" altLang="en-US" sz="105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华文黑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五年发展规划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79704" y="849613"/>
            <a:ext cx="3959182" cy="3295736"/>
            <a:chOff x="2479704" y="849613"/>
            <a:chExt cx="3959182" cy="3295736"/>
          </a:xfrm>
        </p:grpSpPr>
        <p:sp>
          <p:nvSpPr>
            <p:cNvPr id="100" name="Freeform 1066"/>
            <p:cNvSpPr/>
            <p:nvPr/>
          </p:nvSpPr>
          <p:spPr bwMode="auto">
            <a:xfrm rot="356891">
              <a:off x="5354489" y="3210844"/>
              <a:ext cx="335664" cy="431534"/>
            </a:xfrm>
            <a:custGeom>
              <a:avLst/>
              <a:gdLst>
                <a:gd name="T0" fmla="*/ 0 w 369"/>
                <a:gd name="T1" fmla="*/ 261 h 465"/>
                <a:gd name="T2" fmla="*/ 9 w 369"/>
                <a:gd name="T3" fmla="*/ 201 h 465"/>
                <a:gd name="T4" fmla="*/ 18 w 369"/>
                <a:gd name="T5" fmla="*/ 187 h 465"/>
                <a:gd name="T6" fmla="*/ 23 w 369"/>
                <a:gd name="T7" fmla="*/ 171 h 465"/>
                <a:gd name="T8" fmla="*/ 33 w 369"/>
                <a:gd name="T9" fmla="*/ 146 h 465"/>
                <a:gd name="T10" fmla="*/ 27 w 369"/>
                <a:gd name="T11" fmla="*/ 136 h 465"/>
                <a:gd name="T12" fmla="*/ 28 w 369"/>
                <a:gd name="T13" fmla="*/ 116 h 465"/>
                <a:gd name="T14" fmla="*/ 54 w 369"/>
                <a:gd name="T15" fmla="*/ 86 h 465"/>
                <a:gd name="T16" fmla="*/ 52 w 369"/>
                <a:gd name="T17" fmla="*/ 63 h 465"/>
                <a:gd name="T18" fmla="*/ 69 w 369"/>
                <a:gd name="T19" fmla="*/ 33 h 465"/>
                <a:gd name="T20" fmla="*/ 86 w 369"/>
                <a:gd name="T21" fmla="*/ 39 h 465"/>
                <a:gd name="T22" fmla="*/ 118 w 369"/>
                <a:gd name="T23" fmla="*/ 13 h 465"/>
                <a:gd name="T24" fmla="*/ 125 w 369"/>
                <a:gd name="T25" fmla="*/ 0 h 465"/>
                <a:gd name="T26" fmla="*/ 145 w 369"/>
                <a:gd name="T27" fmla="*/ 3 h 465"/>
                <a:gd name="T28" fmla="*/ 155 w 369"/>
                <a:gd name="T29" fmla="*/ 32 h 465"/>
                <a:gd name="T30" fmla="*/ 164 w 369"/>
                <a:gd name="T31" fmla="*/ 51 h 465"/>
                <a:gd name="T32" fmla="*/ 186 w 369"/>
                <a:gd name="T33" fmla="*/ 51 h 465"/>
                <a:gd name="T34" fmla="*/ 199 w 369"/>
                <a:gd name="T35" fmla="*/ 33 h 465"/>
                <a:gd name="T36" fmla="*/ 218 w 369"/>
                <a:gd name="T37" fmla="*/ 55 h 465"/>
                <a:gd name="T38" fmla="*/ 254 w 369"/>
                <a:gd name="T39" fmla="*/ 41 h 465"/>
                <a:gd name="T40" fmla="*/ 232 w 369"/>
                <a:gd name="T41" fmla="*/ 96 h 465"/>
                <a:gd name="T42" fmla="*/ 218 w 369"/>
                <a:gd name="T43" fmla="*/ 90 h 465"/>
                <a:gd name="T44" fmla="*/ 210 w 369"/>
                <a:gd name="T45" fmla="*/ 95 h 465"/>
                <a:gd name="T46" fmla="*/ 210 w 369"/>
                <a:gd name="T47" fmla="*/ 100 h 465"/>
                <a:gd name="T48" fmla="*/ 219 w 369"/>
                <a:gd name="T49" fmla="*/ 114 h 465"/>
                <a:gd name="T50" fmla="*/ 217 w 369"/>
                <a:gd name="T51" fmla="*/ 165 h 465"/>
                <a:gd name="T52" fmla="*/ 219 w 369"/>
                <a:gd name="T53" fmla="*/ 181 h 465"/>
                <a:gd name="T54" fmla="*/ 217 w 369"/>
                <a:gd name="T55" fmla="*/ 185 h 465"/>
                <a:gd name="T56" fmla="*/ 203 w 369"/>
                <a:gd name="T57" fmla="*/ 182 h 465"/>
                <a:gd name="T58" fmla="*/ 194 w 369"/>
                <a:gd name="T59" fmla="*/ 193 h 465"/>
                <a:gd name="T60" fmla="*/ 201 w 369"/>
                <a:gd name="T61" fmla="*/ 205 h 465"/>
                <a:gd name="T62" fmla="*/ 184 w 369"/>
                <a:gd name="T63" fmla="*/ 223 h 465"/>
                <a:gd name="T64" fmla="*/ 186 w 369"/>
                <a:gd name="T65" fmla="*/ 229 h 465"/>
                <a:gd name="T66" fmla="*/ 170 w 369"/>
                <a:gd name="T67" fmla="*/ 239 h 465"/>
                <a:gd name="T68" fmla="*/ 173 w 369"/>
                <a:gd name="T69" fmla="*/ 250 h 465"/>
                <a:gd name="T70" fmla="*/ 167 w 369"/>
                <a:gd name="T71" fmla="*/ 259 h 465"/>
                <a:gd name="T72" fmla="*/ 145 w 369"/>
                <a:gd name="T73" fmla="*/ 259 h 465"/>
                <a:gd name="T74" fmla="*/ 133 w 369"/>
                <a:gd name="T75" fmla="*/ 269 h 465"/>
                <a:gd name="T76" fmla="*/ 131 w 369"/>
                <a:gd name="T77" fmla="*/ 275 h 465"/>
                <a:gd name="T78" fmla="*/ 141 w 369"/>
                <a:gd name="T79" fmla="*/ 283 h 465"/>
                <a:gd name="T80" fmla="*/ 130 w 369"/>
                <a:gd name="T81" fmla="*/ 302 h 465"/>
                <a:gd name="T82" fmla="*/ 114 w 369"/>
                <a:gd name="T83" fmla="*/ 323 h 465"/>
                <a:gd name="T84" fmla="*/ 109 w 369"/>
                <a:gd name="T85" fmla="*/ 322 h 465"/>
                <a:gd name="T86" fmla="*/ 92 w 369"/>
                <a:gd name="T87" fmla="*/ 340 h 465"/>
                <a:gd name="T88" fmla="*/ 74 w 369"/>
                <a:gd name="T89" fmla="*/ 297 h 465"/>
                <a:gd name="T90" fmla="*/ 57 w 369"/>
                <a:gd name="T91" fmla="*/ 275 h 465"/>
                <a:gd name="T92" fmla="*/ 46 w 369"/>
                <a:gd name="T93" fmla="*/ 276 h 465"/>
                <a:gd name="T94" fmla="*/ 39 w 369"/>
                <a:gd name="T95" fmla="*/ 269 h 465"/>
                <a:gd name="T96" fmla="*/ 0 w 369"/>
                <a:gd name="T97" fmla="*/ 261 h 465"/>
                <a:gd name="T98" fmla="*/ 0 w 369"/>
                <a:gd name="T99" fmla="*/ 261 h 46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9"/>
                <a:gd name="T151" fmla="*/ 0 h 465"/>
                <a:gd name="T152" fmla="*/ 369 w 369"/>
                <a:gd name="T153" fmla="*/ 465 h 46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9" h="465">
                  <a:moveTo>
                    <a:pt x="0" y="357"/>
                  </a:moveTo>
                  <a:lnTo>
                    <a:pt x="12" y="275"/>
                  </a:lnTo>
                  <a:lnTo>
                    <a:pt x="26" y="256"/>
                  </a:lnTo>
                  <a:lnTo>
                    <a:pt x="33" y="234"/>
                  </a:lnTo>
                  <a:lnTo>
                    <a:pt x="48" y="200"/>
                  </a:lnTo>
                  <a:lnTo>
                    <a:pt x="38" y="186"/>
                  </a:lnTo>
                  <a:lnTo>
                    <a:pt x="41" y="159"/>
                  </a:lnTo>
                  <a:lnTo>
                    <a:pt x="78" y="116"/>
                  </a:lnTo>
                  <a:lnTo>
                    <a:pt x="76" y="87"/>
                  </a:lnTo>
                  <a:lnTo>
                    <a:pt x="100" y="46"/>
                  </a:lnTo>
                  <a:lnTo>
                    <a:pt x="124" y="53"/>
                  </a:lnTo>
                  <a:lnTo>
                    <a:pt x="172" y="17"/>
                  </a:lnTo>
                  <a:lnTo>
                    <a:pt x="181" y="0"/>
                  </a:lnTo>
                  <a:lnTo>
                    <a:pt x="210" y="3"/>
                  </a:lnTo>
                  <a:lnTo>
                    <a:pt x="225" y="43"/>
                  </a:lnTo>
                  <a:lnTo>
                    <a:pt x="238" y="70"/>
                  </a:lnTo>
                  <a:lnTo>
                    <a:pt x="270" y="70"/>
                  </a:lnTo>
                  <a:lnTo>
                    <a:pt x="289" y="46"/>
                  </a:lnTo>
                  <a:lnTo>
                    <a:pt x="317" y="75"/>
                  </a:lnTo>
                  <a:lnTo>
                    <a:pt x="368" y="56"/>
                  </a:lnTo>
                  <a:lnTo>
                    <a:pt x="337" y="132"/>
                  </a:lnTo>
                  <a:lnTo>
                    <a:pt x="317" y="123"/>
                  </a:lnTo>
                  <a:lnTo>
                    <a:pt x="304" y="130"/>
                  </a:lnTo>
                  <a:lnTo>
                    <a:pt x="304" y="136"/>
                  </a:lnTo>
                  <a:lnTo>
                    <a:pt x="318" y="156"/>
                  </a:lnTo>
                  <a:lnTo>
                    <a:pt x="315" y="225"/>
                  </a:lnTo>
                  <a:lnTo>
                    <a:pt x="318" y="247"/>
                  </a:lnTo>
                  <a:lnTo>
                    <a:pt x="315" y="253"/>
                  </a:lnTo>
                  <a:lnTo>
                    <a:pt x="294" y="249"/>
                  </a:lnTo>
                  <a:lnTo>
                    <a:pt x="282" y="263"/>
                  </a:lnTo>
                  <a:lnTo>
                    <a:pt x="292" y="280"/>
                  </a:lnTo>
                  <a:lnTo>
                    <a:pt x="267" y="304"/>
                  </a:lnTo>
                  <a:lnTo>
                    <a:pt x="270" y="313"/>
                  </a:lnTo>
                  <a:lnTo>
                    <a:pt x="246" y="326"/>
                  </a:lnTo>
                  <a:lnTo>
                    <a:pt x="251" y="343"/>
                  </a:lnTo>
                  <a:lnTo>
                    <a:pt x="242" y="353"/>
                  </a:lnTo>
                  <a:lnTo>
                    <a:pt x="210" y="353"/>
                  </a:lnTo>
                  <a:lnTo>
                    <a:pt x="192" y="368"/>
                  </a:lnTo>
                  <a:lnTo>
                    <a:pt x="189" y="375"/>
                  </a:lnTo>
                  <a:lnTo>
                    <a:pt x="205" y="386"/>
                  </a:lnTo>
                  <a:lnTo>
                    <a:pt x="188" y="413"/>
                  </a:lnTo>
                  <a:lnTo>
                    <a:pt x="165" y="442"/>
                  </a:lnTo>
                  <a:lnTo>
                    <a:pt x="157" y="439"/>
                  </a:lnTo>
                  <a:lnTo>
                    <a:pt x="133" y="464"/>
                  </a:lnTo>
                  <a:lnTo>
                    <a:pt x="107" y="406"/>
                  </a:lnTo>
                  <a:lnTo>
                    <a:pt x="83" y="375"/>
                  </a:lnTo>
                  <a:lnTo>
                    <a:pt x="67" y="377"/>
                  </a:lnTo>
                  <a:lnTo>
                    <a:pt x="57" y="368"/>
                  </a:lnTo>
                  <a:lnTo>
                    <a:pt x="0" y="357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01" name="Freeform 1067"/>
            <p:cNvSpPr/>
            <p:nvPr/>
          </p:nvSpPr>
          <p:spPr bwMode="auto">
            <a:xfrm rot="356891">
              <a:off x="5185923" y="3743503"/>
              <a:ext cx="64868" cy="44286"/>
            </a:xfrm>
            <a:custGeom>
              <a:avLst/>
              <a:gdLst>
                <a:gd name="T0" fmla="*/ 4 w 72"/>
                <a:gd name="T1" fmla="*/ 9 h 50"/>
                <a:gd name="T2" fmla="*/ 20 w 72"/>
                <a:gd name="T3" fmla="*/ 13 h 50"/>
                <a:gd name="T4" fmla="*/ 39 w 72"/>
                <a:gd name="T5" fmla="*/ 0 h 50"/>
                <a:gd name="T6" fmla="*/ 47 w 72"/>
                <a:gd name="T7" fmla="*/ 23 h 50"/>
                <a:gd name="T8" fmla="*/ 28 w 72"/>
                <a:gd name="T9" fmla="*/ 31 h 50"/>
                <a:gd name="T10" fmla="*/ 4 w 72"/>
                <a:gd name="T11" fmla="*/ 29 h 50"/>
                <a:gd name="T12" fmla="*/ 0 w 72"/>
                <a:gd name="T13" fmla="*/ 13 h 50"/>
                <a:gd name="T14" fmla="*/ 4 w 72"/>
                <a:gd name="T15" fmla="*/ 9 h 50"/>
                <a:gd name="T16" fmla="*/ 4 w 72"/>
                <a:gd name="T17" fmla="*/ 9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50"/>
                <a:gd name="T29" fmla="*/ 72 w 72"/>
                <a:gd name="T30" fmla="*/ 50 h 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50">
                  <a:moveTo>
                    <a:pt x="6" y="14"/>
                  </a:moveTo>
                  <a:lnTo>
                    <a:pt x="30" y="21"/>
                  </a:lnTo>
                  <a:lnTo>
                    <a:pt x="59" y="0"/>
                  </a:lnTo>
                  <a:lnTo>
                    <a:pt x="71" y="36"/>
                  </a:lnTo>
                  <a:lnTo>
                    <a:pt x="42" y="49"/>
                  </a:lnTo>
                  <a:lnTo>
                    <a:pt x="6" y="47"/>
                  </a:lnTo>
                  <a:lnTo>
                    <a:pt x="0" y="21"/>
                  </a:lnTo>
                  <a:lnTo>
                    <a:pt x="6" y="14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02" name="Freeform 1068"/>
            <p:cNvSpPr/>
            <p:nvPr/>
          </p:nvSpPr>
          <p:spPr bwMode="auto">
            <a:xfrm rot="356891">
              <a:off x="5705971" y="3457370"/>
              <a:ext cx="117379" cy="314124"/>
            </a:xfrm>
            <a:custGeom>
              <a:avLst/>
              <a:gdLst>
                <a:gd name="T0" fmla="*/ 88 w 129"/>
                <a:gd name="T1" fmla="*/ 68 h 338"/>
                <a:gd name="T2" fmla="*/ 70 w 129"/>
                <a:gd name="T3" fmla="*/ 176 h 338"/>
                <a:gd name="T4" fmla="*/ 62 w 129"/>
                <a:gd name="T5" fmla="*/ 210 h 338"/>
                <a:gd name="T6" fmla="*/ 62 w 129"/>
                <a:gd name="T7" fmla="*/ 238 h 338"/>
                <a:gd name="T8" fmla="*/ 54 w 129"/>
                <a:gd name="T9" fmla="*/ 247 h 338"/>
                <a:gd name="T10" fmla="*/ 36 w 129"/>
                <a:gd name="T11" fmla="*/ 217 h 338"/>
                <a:gd name="T12" fmla="*/ 16 w 129"/>
                <a:gd name="T13" fmla="*/ 201 h 338"/>
                <a:gd name="T14" fmla="*/ 0 w 129"/>
                <a:gd name="T15" fmla="*/ 154 h 338"/>
                <a:gd name="T16" fmla="*/ 2 w 129"/>
                <a:gd name="T17" fmla="*/ 109 h 338"/>
                <a:gd name="T18" fmla="*/ 30 w 129"/>
                <a:gd name="T19" fmla="*/ 30 h 338"/>
                <a:gd name="T20" fmla="*/ 63 w 129"/>
                <a:gd name="T21" fmla="*/ 0 h 338"/>
                <a:gd name="T22" fmla="*/ 84 w 129"/>
                <a:gd name="T23" fmla="*/ 11 h 338"/>
                <a:gd name="T24" fmla="*/ 88 w 129"/>
                <a:gd name="T25" fmla="*/ 68 h 338"/>
                <a:gd name="T26" fmla="*/ 88 w 129"/>
                <a:gd name="T27" fmla="*/ 68 h 33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9"/>
                <a:gd name="T43" fmla="*/ 0 h 338"/>
                <a:gd name="T44" fmla="*/ 129 w 129"/>
                <a:gd name="T45" fmla="*/ 338 h 33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9" h="338">
                  <a:moveTo>
                    <a:pt x="128" y="92"/>
                  </a:moveTo>
                  <a:lnTo>
                    <a:pt x="101" y="239"/>
                  </a:lnTo>
                  <a:lnTo>
                    <a:pt x="89" y="286"/>
                  </a:lnTo>
                  <a:lnTo>
                    <a:pt x="89" y="325"/>
                  </a:lnTo>
                  <a:lnTo>
                    <a:pt x="78" y="337"/>
                  </a:lnTo>
                  <a:lnTo>
                    <a:pt x="52" y="296"/>
                  </a:lnTo>
                  <a:lnTo>
                    <a:pt x="23" y="274"/>
                  </a:lnTo>
                  <a:lnTo>
                    <a:pt x="0" y="209"/>
                  </a:lnTo>
                  <a:lnTo>
                    <a:pt x="2" y="149"/>
                  </a:lnTo>
                  <a:lnTo>
                    <a:pt x="44" y="41"/>
                  </a:lnTo>
                  <a:lnTo>
                    <a:pt x="91" y="0"/>
                  </a:lnTo>
                  <a:lnTo>
                    <a:pt x="121" y="14"/>
                  </a:lnTo>
                  <a:lnTo>
                    <a:pt x="128" y="92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03" name="Freeform 1069"/>
            <p:cNvSpPr/>
            <p:nvPr/>
          </p:nvSpPr>
          <p:spPr bwMode="auto">
            <a:xfrm rot="356891">
              <a:off x="4850775" y="3474335"/>
              <a:ext cx="593076" cy="505689"/>
            </a:xfrm>
            <a:custGeom>
              <a:avLst/>
              <a:gdLst>
                <a:gd name="T0" fmla="*/ 132 w 648"/>
                <a:gd name="T1" fmla="*/ 58 h 546"/>
                <a:gd name="T2" fmla="*/ 139 w 648"/>
                <a:gd name="T3" fmla="*/ 31 h 546"/>
                <a:gd name="T4" fmla="*/ 180 w 648"/>
                <a:gd name="T5" fmla="*/ 47 h 546"/>
                <a:gd name="T6" fmla="*/ 180 w 648"/>
                <a:gd name="T7" fmla="*/ 25 h 546"/>
                <a:gd name="T8" fmla="*/ 197 w 648"/>
                <a:gd name="T9" fmla="*/ 4 h 546"/>
                <a:gd name="T10" fmla="*/ 244 w 648"/>
                <a:gd name="T11" fmla="*/ 0 h 546"/>
                <a:gd name="T12" fmla="*/ 285 w 648"/>
                <a:gd name="T13" fmla="*/ 4 h 546"/>
                <a:gd name="T14" fmla="*/ 281 w 648"/>
                <a:gd name="T15" fmla="*/ 29 h 546"/>
                <a:gd name="T16" fmla="*/ 267 w 648"/>
                <a:gd name="T17" fmla="*/ 59 h 546"/>
                <a:gd name="T18" fmla="*/ 338 w 648"/>
                <a:gd name="T19" fmla="*/ 40 h 546"/>
                <a:gd name="T20" fmla="*/ 365 w 648"/>
                <a:gd name="T21" fmla="*/ 47 h 546"/>
                <a:gd name="T22" fmla="*/ 360 w 648"/>
                <a:gd name="T23" fmla="*/ 24 h 546"/>
                <a:gd name="T24" fmla="*/ 408 w 648"/>
                <a:gd name="T25" fmla="*/ 39 h 546"/>
                <a:gd name="T26" fmla="*/ 436 w 648"/>
                <a:gd name="T27" fmla="*/ 59 h 546"/>
                <a:gd name="T28" fmla="*/ 441 w 648"/>
                <a:gd name="T29" fmla="*/ 111 h 546"/>
                <a:gd name="T30" fmla="*/ 421 w 648"/>
                <a:gd name="T31" fmla="*/ 134 h 546"/>
                <a:gd name="T32" fmla="*/ 382 w 648"/>
                <a:gd name="T33" fmla="*/ 170 h 546"/>
                <a:gd name="T34" fmla="*/ 362 w 648"/>
                <a:gd name="T35" fmla="*/ 177 h 546"/>
                <a:gd name="T36" fmla="*/ 352 w 648"/>
                <a:gd name="T37" fmla="*/ 182 h 546"/>
                <a:gd name="T38" fmla="*/ 320 w 648"/>
                <a:gd name="T39" fmla="*/ 192 h 546"/>
                <a:gd name="T40" fmla="*/ 295 w 648"/>
                <a:gd name="T41" fmla="*/ 196 h 546"/>
                <a:gd name="T42" fmla="*/ 235 w 648"/>
                <a:gd name="T43" fmla="*/ 188 h 546"/>
                <a:gd name="T44" fmla="*/ 242 w 648"/>
                <a:gd name="T45" fmla="*/ 233 h 546"/>
                <a:gd name="T46" fmla="*/ 203 w 648"/>
                <a:gd name="T47" fmla="*/ 263 h 546"/>
                <a:gd name="T48" fmla="*/ 164 w 648"/>
                <a:gd name="T49" fmla="*/ 277 h 546"/>
                <a:gd name="T50" fmla="*/ 117 w 648"/>
                <a:gd name="T51" fmla="*/ 295 h 546"/>
                <a:gd name="T52" fmla="*/ 44 w 648"/>
                <a:gd name="T53" fmla="*/ 331 h 546"/>
                <a:gd name="T54" fmla="*/ 54 w 648"/>
                <a:gd name="T55" fmla="*/ 381 h 546"/>
                <a:gd name="T56" fmla="*/ 20 w 648"/>
                <a:gd name="T57" fmla="*/ 394 h 546"/>
                <a:gd name="T58" fmla="*/ 4 w 648"/>
                <a:gd name="T59" fmla="*/ 324 h 546"/>
                <a:gd name="T60" fmla="*/ 19 w 648"/>
                <a:gd name="T61" fmla="*/ 284 h 546"/>
                <a:gd name="T62" fmla="*/ 37 w 648"/>
                <a:gd name="T63" fmla="*/ 264 h 546"/>
                <a:gd name="T64" fmla="*/ 60 w 648"/>
                <a:gd name="T65" fmla="*/ 231 h 546"/>
                <a:gd name="T66" fmla="*/ 94 w 648"/>
                <a:gd name="T67" fmla="*/ 164 h 546"/>
                <a:gd name="T68" fmla="*/ 121 w 648"/>
                <a:gd name="T69" fmla="*/ 112 h 546"/>
                <a:gd name="T70" fmla="*/ 121 w 648"/>
                <a:gd name="T71" fmla="*/ 68 h 5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48"/>
                <a:gd name="T109" fmla="*/ 0 h 546"/>
                <a:gd name="T110" fmla="*/ 648 w 648"/>
                <a:gd name="T111" fmla="*/ 546 h 5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48" h="546">
                  <a:moveTo>
                    <a:pt x="172" y="93"/>
                  </a:moveTo>
                  <a:lnTo>
                    <a:pt x="189" y="79"/>
                  </a:lnTo>
                  <a:lnTo>
                    <a:pt x="189" y="53"/>
                  </a:lnTo>
                  <a:lnTo>
                    <a:pt x="198" y="43"/>
                  </a:lnTo>
                  <a:lnTo>
                    <a:pt x="220" y="46"/>
                  </a:lnTo>
                  <a:lnTo>
                    <a:pt x="257" y="64"/>
                  </a:lnTo>
                  <a:lnTo>
                    <a:pt x="263" y="50"/>
                  </a:lnTo>
                  <a:lnTo>
                    <a:pt x="255" y="35"/>
                  </a:lnTo>
                  <a:lnTo>
                    <a:pt x="257" y="24"/>
                  </a:lnTo>
                  <a:lnTo>
                    <a:pt x="281" y="4"/>
                  </a:lnTo>
                  <a:lnTo>
                    <a:pt x="322" y="16"/>
                  </a:lnTo>
                  <a:lnTo>
                    <a:pt x="346" y="0"/>
                  </a:lnTo>
                  <a:lnTo>
                    <a:pt x="364" y="17"/>
                  </a:lnTo>
                  <a:lnTo>
                    <a:pt x="406" y="6"/>
                  </a:lnTo>
                  <a:lnTo>
                    <a:pt x="415" y="21"/>
                  </a:lnTo>
                  <a:lnTo>
                    <a:pt x="401" y="40"/>
                  </a:lnTo>
                  <a:lnTo>
                    <a:pt x="379" y="72"/>
                  </a:lnTo>
                  <a:lnTo>
                    <a:pt x="379" y="81"/>
                  </a:lnTo>
                  <a:lnTo>
                    <a:pt x="392" y="91"/>
                  </a:lnTo>
                  <a:lnTo>
                    <a:pt x="480" y="55"/>
                  </a:lnTo>
                  <a:lnTo>
                    <a:pt x="511" y="72"/>
                  </a:lnTo>
                  <a:lnTo>
                    <a:pt x="520" y="64"/>
                  </a:lnTo>
                  <a:lnTo>
                    <a:pt x="511" y="43"/>
                  </a:lnTo>
                  <a:lnTo>
                    <a:pt x="513" y="33"/>
                  </a:lnTo>
                  <a:lnTo>
                    <a:pt x="570" y="43"/>
                  </a:lnTo>
                  <a:lnTo>
                    <a:pt x="580" y="53"/>
                  </a:lnTo>
                  <a:lnTo>
                    <a:pt x="596" y="50"/>
                  </a:lnTo>
                  <a:lnTo>
                    <a:pt x="620" y="81"/>
                  </a:lnTo>
                  <a:lnTo>
                    <a:pt x="647" y="139"/>
                  </a:lnTo>
                  <a:lnTo>
                    <a:pt x="628" y="152"/>
                  </a:lnTo>
                  <a:lnTo>
                    <a:pt x="613" y="180"/>
                  </a:lnTo>
                  <a:lnTo>
                    <a:pt x="600" y="185"/>
                  </a:lnTo>
                  <a:lnTo>
                    <a:pt x="587" y="212"/>
                  </a:lnTo>
                  <a:lnTo>
                    <a:pt x="544" y="233"/>
                  </a:lnTo>
                  <a:lnTo>
                    <a:pt x="526" y="225"/>
                  </a:lnTo>
                  <a:lnTo>
                    <a:pt x="515" y="243"/>
                  </a:lnTo>
                  <a:lnTo>
                    <a:pt x="515" y="250"/>
                  </a:lnTo>
                  <a:lnTo>
                    <a:pt x="502" y="250"/>
                  </a:lnTo>
                  <a:lnTo>
                    <a:pt x="478" y="250"/>
                  </a:lnTo>
                  <a:lnTo>
                    <a:pt x="456" y="265"/>
                  </a:lnTo>
                  <a:lnTo>
                    <a:pt x="441" y="255"/>
                  </a:lnTo>
                  <a:lnTo>
                    <a:pt x="421" y="269"/>
                  </a:lnTo>
                  <a:lnTo>
                    <a:pt x="373" y="289"/>
                  </a:lnTo>
                  <a:lnTo>
                    <a:pt x="334" y="258"/>
                  </a:lnTo>
                  <a:lnTo>
                    <a:pt x="332" y="282"/>
                  </a:lnTo>
                  <a:lnTo>
                    <a:pt x="344" y="320"/>
                  </a:lnTo>
                  <a:lnTo>
                    <a:pt x="310" y="335"/>
                  </a:lnTo>
                  <a:lnTo>
                    <a:pt x="289" y="361"/>
                  </a:lnTo>
                  <a:lnTo>
                    <a:pt x="253" y="371"/>
                  </a:lnTo>
                  <a:lnTo>
                    <a:pt x="233" y="380"/>
                  </a:lnTo>
                  <a:lnTo>
                    <a:pt x="193" y="380"/>
                  </a:lnTo>
                  <a:lnTo>
                    <a:pt x="167" y="406"/>
                  </a:lnTo>
                  <a:lnTo>
                    <a:pt x="98" y="430"/>
                  </a:lnTo>
                  <a:lnTo>
                    <a:pt x="62" y="455"/>
                  </a:lnTo>
                  <a:lnTo>
                    <a:pt x="45" y="472"/>
                  </a:lnTo>
                  <a:lnTo>
                    <a:pt x="78" y="525"/>
                  </a:lnTo>
                  <a:lnTo>
                    <a:pt x="55" y="545"/>
                  </a:lnTo>
                  <a:lnTo>
                    <a:pt x="29" y="542"/>
                  </a:lnTo>
                  <a:lnTo>
                    <a:pt x="0" y="486"/>
                  </a:lnTo>
                  <a:lnTo>
                    <a:pt x="5" y="445"/>
                  </a:lnTo>
                  <a:lnTo>
                    <a:pt x="5" y="426"/>
                  </a:lnTo>
                  <a:lnTo>
                    <a:pt x="27" y="390"/>
                  </a:lnTo>
                  <a:lnTo>
                    <a:pt x="55" y="383"/>
                  </a:lnTo>
                  <a:lnTo>
                    <a:pt x="53" y="364"/>
                  </a:lnTo>
                  <a:lnTo>
                    <a:pt x="82" y="351"/>
                  </a:lnTo>
                  <a:lnTo>
                    <a:pt x="86" y="318"/>
                  </a:lnTo>
                  <a:lnTo>
                    <a:pt x="136" y="277"/>
                  </a:lnTo>
                  <a:lnTo>
                    <a:pt x="134" y="225"/>
                  </a:lnTo>
                  <a:lnTo>
                    <a:pt x="174" y="173"/>
                  </a:lnTo>
                  <a:lnTo>
                    <a:pt x="172" y="154"/>
                  </a:lnTo>
                  <a:lnTo>
                    <a:pt x="184" y="137"/>
                  </a:lnTo>
                  <a:lnTo>
                    <a:pt x="172" y="93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04" name="Freeform 1070"/>
            <p:cNvSpPr/>
            <p:nvPr/>
          </p:nvSpPr>
          <p:spPr bwMode="auto">
            <a:xfrm rot="356891">
              <a:off x="4414206" y="3379148"/>
              <a:ext cx="615727" cy="453161"/>
            </a:xfrm>
            <a:custGeom>
              <a:avLst/>
              <a:gdLst>
                <a:gd name="T0" fmla="*/ 21 w 673"/>
                <a:gd name="T1" fmla="*/ 137 h 490"/>
                <a:gd name="T2" fmla="*/ 52 w 673"/>
                <a:gd name="T3" fmla="*/ 123 h 490"/>
                <a:gd name="T4" fmla="*/ 102 w 673"/>
                <a:gd name="T5" fmla="*/ 136 h 490"/>
                <a:gd name="T6" fmla="*/ 110 w 673"/>
                <a:gd name="T7" fmla="*/ 113 h 490"/>
                <a:gd name="T8" fmla="*/ 179 w 673"/>
                <a:gd name="T9" fmla="*/ 86 h 490"/>
                <a:gd name="T10" fmla="*/ 235 w 673"/>
                <a:gd name="T11" fmla="*/ 70 h 490"/>
                <a:gd name="T12" fmla="*/ 259 w 673"/>
                <a:gd name="T13" fmla="*/ 75 h 490"/>
                <a:gd name="T14" fmla="*/ 276 w 673"/>
                <a:gd name="T15" fmla="*/ 62 h 490"/>
                <a:gd name="T16" fmla="*/ 284 w 673"/>
                <a:gd name="T17" fmla="*/ 48 h 490"/>
                <a:gd name="T18" fmla="*/ 307 w 673"/>
                <a:gd name="T19" fmla="*/ 31 h 490"/>
                <a:gd name="T20" fmla="*/ 338 w 673"/>
                <a:gd name="T21" fmla="*/ 13 h 490"/>
                <a:gd name="T22" fmla="*/ 350 w 673"/>
                <a:gd name="T23" fmla="*/ 29 h 490"/>
                <a:gd name="T24" fmla="*/ 380 w 673"/>
                <a:gd name="T25" fmla="*/ 6 h 490"/>
                <a:gd name="T26" fmla="*/ 412 w 673"/>
                <a:gd name="T27" fmla="*/ 6 h 490"/>
                <a:gd name="T28" fmla="*/ 427 w 673"/>
                <a:gd name="T29" fmla="*/ 32 h 490"/>
                <a:gd name="T30" fmla="*/ 408 w 673"/>
                <a:gd name="T31" fmla="*/ 78 h 490"/>
                <a:gd name="T32" fmla="*/ 408 w 673"/>
                <a:gd name="T33" fmla="*/ 99 h 490"/>
                <a:gd name="T34" fmla="*/ 439 w 673"/>
                <a:gd name="T35" fmla="*/ 115 h 490"/>
                <a:gd name="T36" fmla="*/ 463 w 673"/>
                <a:gd name="T37" fmla="*/ 107 h 490"/>
                <a:gd name="T38" fmla="*/ 463 w 673"/>
                <a:gd name="T39" fmla="*/ 152 h 490"/>
                <a:gd name="T40" fmla="*/ 435 w 673"/>
                <a:gd name="T41" fmla="*/ 202 h 490"/>
                <a:gd name="T42" fmla="*/ 402 w 673"/>
                <a:gd name="T43" fmla="*/ 269 h 490"/>
                <a:gd name="T44" fmla="*/ 379 w 673"/>
                <a:gd name="T45" fmla="*/ 303 h 490"/>
                <a:gd name="T46" fmla="*/ 361 w 673"/>
                <a:gd name="T47" fmla="*/ 322 h 490"/>
                <a:gd name="T48" fmla="*/ 306 w 673"/>
                <a:gd name="T49" fmla="*/ 354 h 490"/>
                <a:gd name="T50" fmla="*/ 262 w 673"/>
                <a:gd name="T51" fmla="*/ 329 h 490"/>
                <a:gd name="T52" fmla="*/ 217 w 673"/>
                <a:gd name="T53" fmla="*/ 352 h 490"/>
                <a:gd name="T54" fmla="*/ 148 w 673"/>
                <a:gd name="T55" fmla="*/ 325 h 490"/>
                <a:gd name="T56" fmla="*/ 150 w 673"/>
                <a:gd name="T57" fmla="*/ 274 h 490"/>
                <a:gd name="T58" fmla="*/ 118 w 673"/>
                <a:gd name="T59" fmla="*/ 263 h 490"/>
                <a:gd name="T60" fmla="*/ 93 w 673"/>
                <a:gd name="T61" fmla="*/ 263 h 490"/>
                <a:gd name="T62" fmla="*/ 82 w 673"/>
                <a:gd name="T63" fmla="*/ 225 h 490"/>
                <a:gd name="T64" fmla="*/ 103 w 673"/>
                <a:gd name="T65" fmla="*/ 220 h 490"/>
                <a:gd name="T66" fmla="*/ 102 w 673"/>
                <a:gd name="T67" fmla="*/ 188 h 490"/>
                <a:gd name="T68" fmla="*/ 40 w 673"/>
                <a:gd name="T69" fmla="*/ 163 h 490"/>
                <a:gd name="T70" fmla="*/ 11 w 673"/>
                <a:gd name="T71" fmla="*/ 163 h 490"/>
                <a:gd name="T72" fmla="*/ 2 w 673"/>
                <a:gd name="T73" fmla="*/ 136 h 49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3"/>
                <a:gd name="T112" fmla="*/ 0 h 490"/>
                <a:gd name="T113" fmla="*/ 673 w 673"/>
                <a:gd name="T114" fmla="*/ 490 h 49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3" h="490">
                  <a:moveTo>
                    <a:pt x="2" y="187"/>
                  </a:moveTo>
                  <a:lnTo>
                    <a:pt x="30" y="189"/>
                  </a:lnTo>
                  <a:lnTo>
                    <a:pt x="61" y="161"/>
                  </a:lnTo>
                  <a:lnTo>
                    <a:pt x="74" y="170"/>
                  </a:lnTo>
                  <a:lnTo>
                    <a:pt x="133" y="194"/>
                  </a:lnTo>
                  <a:lnTo>
                    <a:pt x="145" y="187"/>
                  </a:lnTo>
                  <a:lnTo>
                    <a:pt x="147" y="167"/>
                  </a:lnTo>
                  <a:lnTo>
                    <a:pt x="157" y="156"/>
                  </a:lnTo>
                  <a:lnTo>
                    <a:pt x="241" y="101"/>
                  </a:lnTo>
                  <a:lnTo>
                    <a:pt x="256" y="119"/>
                  </a:lnTo>
                  <a:lnTo>
                    <a:pt x="306" y="134"/>
                  </a:lnTo>
                  <a:lnTo>
                    <a:pt x="334" y="97"/>
                  </a:lnTo>
                  <a:lnTo>
                    <a:pt x="348" y="105"/>
                  </a:lnTo>
                  <a:lnTo>
                    <a:pt x="368" y="105"/>
                  </a:lnTo>
                  <a:lnTo>
                    <a:pt x="368" y="95"/>
                  </a:lnTo>
                  <a:lnTo>
                    <a:pt x="394" y="86"/>
                  </a:lnTo>
                  <a:lnTo>
                    <a:pt x="394" y="77"/>
                  </a:lnTo>
                  <a:lnTo>
                    <a:pt x="405" y="66"/>
                  </a:lnTo>
                  <a:lnTo>
                    <a:pt x="411" y="69"/>
                  </a:lnTo>
                  <a:lnTo>
                    <a:pt x="437" y="42"/>
                  </a:lnTo>
                  <a:lnTo>
                    <a:pt x="460" y="48"/>
                  </a:lnTo>
                  <a:lnTo>
                    <a:pt x="482" y="18"/>
                  </a:lnTo>
                  <a:lnTo>
                    <a:pt x="492" y="42"/>
                  </a:lnTo>
                  <a:lnTo>
                    <a:pt x="499" y="40"/>
                  </a:lnTo>
                  <a:lnTo>
                    <a:pt x="534" y="6"/>
                  </a:lnTo>
                  <a:lnTo>
                    <a:pt x="542" y="9"/>
                  </a:lnTo>
                  <a:lnTo>
                    <a:pt x="558" y="0"/>
                  </a:lnTo>
                  <a:lnTo>
                    <a:pt x="587" y="9"/>
                  </a:lnTo>
                  <a:lnTo>
                    <a:pt x="587" y="40"/>
                  </a:lnTo>
                  <a:lnTo>
                    <a:pt x="609" y="44"/>
                  </a:lnTo>
                  <a:lnTo>
                    <a:pt x="602" y="74"/>
                  </a:lnTo>
                  <a:lnTo>
                    <a:pt x="582" y="108"/>
                  </a:lnTo>
                  <a:lnTo>
                    <a:pt x="573" y="136"/>
                  </a:lnTo>
                  <a:lnTo>
                    <a:pt x="582" y="136"/>
                  </a:lnTo>
                  <a:lnTo>
                    <a:pt x="606" y="115"/>
                  </a:lnTo>
                  <a:lnTo>
                    <a:pt x="626" y="158"/>
                  </a:lnTo>
                  <a:lnTo>
                    <a:pt x="642" y="148"/>
                  </a:lnTo>
                  <a:lnTo>
                    <a:pt x="659" y="148"/>
                  </a:lnTo>
                  <a:lnTo>
                    <a:pt x="672" y="192"/>
                  </a:lnTo>
                  <a:lnTo>
                    <a:pt x="659" y="209"/>
                  </a:lnTo>
                  <a:lnTo>
                    <a:pt x="661" y="228"/>
                  </a:lnTo>
                  <a:lnTo>
                    <a:pt x="621" y="280"/>
                  </a:lnTo>
                  <a:lnTo>
                    <a:pt x="624" y="332"/>
                  </a:lnTo>
                  <a:lnTo>
                    <a:pt x="573" y="372"/>
                  </a:lnTo>
                  <a:lnTo>
                    <a:pt x="569" y="406"/>
                  </a:lnTo>
                  <a:lnTo>
                    <a:pt x="540" y="418"/>
                  </a:lnTo>
                  <a:lnTo>
                    <a:pt x="542" y="438"/>
                  </a:lnTo>
                  <a:lnTo>
                    <a:pt x="514" y="445"/>
                  </a:lnTo>
                  <a:lnTo>
                    <a:pt x="492" y="480"/>
                  </a:lnTo>
                  <a:lnTo>
                    <a:pt x="435" y="489"/>
                  </a:lnTo>
                  <a:lnTo>
                    <a:pt x="405" y="467"/>
                  </a:lnTo>
                  <a:lnTo>
                    <a:pt x="374" y="454"/>
                  </a:lnTo>
                  <a:lnTo>
                    <a:pt x="344" y="485"/>
                  </a:lnTo>
                  <a:lnTo>
                    <a:pt x="310" y="487"/>
                  </a:lnTo>
                  <a:lnTo>
                    <a:pt x="280" y="489"/>
                  </a:lnTo>
                  <a:lnTo>
                    <a:pt x="210" y="449"/>
                  </a:lnTo>
                  <a:lnTo>
                    <a:pt x="197" y="414"/>
                  </a:lnTo>
                  <a:lnTo>
                    <a:pt x="214" y="379"/>
                  </a:lnTo>
                  <a:lnTo>
                    <a:pt x="195" y="363"/>
                  </a:lnTo>
                  <a:lnTo>
                    <a:pt x="169" y="363"/>
                  </a:lnTo>
                  <a:lnTo>
                    <a:pt x="162" y="357"/>
                  </a:lnTo>
                  <a:lnTo>
                    <a:pt x="133" y="363"/>
                  </a:lnTo>
                  <a:lnTo>
                    <a:pt x="105" y="344"/>
                  </a:lnTo>
                  <a:lnTo>
                    <a:pt x="116" y="312"/>
                  </a:lnTo>
                  <a:lnTo>
                    <a:pt x="138" y="310"/>
                  </a:lnTo>
                  <a:lnTo>
                    <a:pt x="147" y="304"/>
                  </a:lnTo>
                  <a:lnTo>
                    <a:pt x="153" y="276"/>
                  </a:lnTo>
                  <a:lnTo>
                    <a:pt x="145" y="260"/>
                  </a:lnTo>
                  <a:lnTo>
                    <a:pt x="70" y="247"/>
                  </a:lnTo>
                  <a:lnTo>
                    <a:pt x="57" y="225"/>
                  </a:lnTo>
                  <a:lnTo>
                    <a:pt x="35" y="225"/>
                  </a:lnTo>
                  <a:lnTo>
                    <a:pt x="16" y="225"/>
                  </a:lnTo>
                  <a:lnTo>
                    <a:pt x="0" y="201"/>
                  </a:lnTo>
                  <a:lnTo>
                    <a:pt x="2" y="187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05" name="Freeform 1071"/>
            <p:cNvSpPr/>
            <p:nvPr/>
          </p:nvSpPr>
          <p:spPr bwMode="auto">
            <a:xfrm rot="356891">
              <a:off x="4739076" y="3962025"/>
              <a:ext cx="196662" cy="183324"/>
            </a:xfrm>
            <a:custGeom>
              <a:avLst/>
              <a:gdLst>
                <a:gd name="T0" fmla="*/ 152 w 214"/>
                <a:gd name="T1" fmla="*/ 24 h 199"/>
                <a:gd name="T2" fmla="*/ 123 w 214"/>
                <a:gd name="T3" fmla="*/ 75 h 199"/>
                <a:gd name="T4" fmla="*/ 123 w 214"/>
                <a:gd name="T5" fmla="*/ 96 h 199"/>
                <a:gd name="T6" fmla="*/ 68 w 214"/>
                <a:gd name="T7" fmla="*/ 141 h 199"/>
                <a:gd name="T8" fmla="*/ 10 w 214"/>
                <a:gd name="T9" fmla="*/ 123 h 199"/>
                <a:gd name="T10" fmla="*/ 0 w 214"/>
                <a:gd name="T11" fmla="*/ 80 h 199"/>
                <a:gd name="T12" fmla="*/ 4 w 214"/>
                <a:gd name="T13" fmla="*/ 61 h 199"/>
                <a:gd name="T14" fmla="*/ 33 w 214"/>
                <a:gd name="T15" fmla="*/ 30 h 199"/>
                <a:gd name="T16" fmla="*/ 44 w 214"/>
                <a:gd name="T17" fmla="*/ 20 h 199"/>
                <a:gd name="T18" fmla="*/ 96 w 214"/>
                <a:gd name="T19" fmla="*/ 11 h 199"/>
                <a:gd name="T20" fmla="*/ 119 w 214"/>
                <a:gd name="T21" fmla="*/ 9 h 199"/>
                <a:gd name="T22" fmla="*/ 127 w 214"/>
                <a:gd name="T23" fmla="*/ 0 h 199"/>
                <a:gd name="T24" fmla="*/ 144 w 214"/>
                <a:gd name="T25" fmla="*/ 4 h 199"/>
                <a:gd name="T26" fmla="*/ 152 w 214"/>
                <a:gd name="T27" fmla="*/ 24 h 199"/>
                <a:gd name="T28" fmla="*/ 152 w 214"/>
                <a:gd name="T29" fmla="*/ 24 h 19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"/>
                <a:gd name="T46" fmla="*/ 0 h 199"/>
                <a:gd name="T47" fmla="*/ 214 w 214"/>
                <a:gd name="T48" fmla="*/ 199 h 19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" h="199">
                  <a:moveTo>
                    <a:pt x="213" y="34"/>
                  </a:moveTo>
                  <a:lnTo>
                    <a:pt x="174" y="105"/>
                  </a:lnTo>
                  <a:lnTo>
                    <a:pt x="174" y="134"/>
                  </a:lnTo>
                  <a:lnTo>
                    <a:pt x="95" y="198"/>
                  </a:lnTo>
                  <a:lnTo>
                    <a:pt x="14" y="171"/>
                  </a:lnTo>
                  <a:lnTo>
                    <a:pt x="0" y="111"/>
                  </a:lnTo>
                  <a:lnTo>
                    <a:pt x="4" y="85"/>
                  </a:lnTo>
                  <a:lnTo>
                    <a:pt x="47" y="41"/>
                  </a:lnTo>
                  <a:lnTo>
                    <a:pt x="62" y="28"/>
                  </a:lnTo>
                  <a:lnTo>
                    <a:pt x="135" y="14"/>
                  </a:lnTo>
                  <a:lnTo>
                    <a:pt x="167" y="12"/>
                  </a:lnTo>
                  <a:lnTo>
                    <a:pt x="178" y="0"/>
                  </a:lnTo>
                  <a:lnTo>
                    <a:pt x="202" y="5"/>
                  </a:lnTo>
                  <a:lnTo>
                    <a:pt x="213" y="34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09" name="Freeform 1072"/>
            <p:cNvSpPr/>
            <p:nvPr/>
          </p:nvSpPr>
          <p:spPr bwMode="auto">
            <a:xfrm rot="356891">
              <a:off x="3863384" y="3087036"/>
              <a:ext cx="706336" cy="745657"/>
            </a:xfrm>
            <a:custGeom>
              <a:avLst/>
              <a:gdLst>
                <a:gd name="T0" fmla="*/ 472 w 773"/>
                <a:gd name="T1" fmla="*/ 91 h 806"/>
                <a:gd name="T2" fmla="*/ 436 w 773"/>
                <a:gd name="T3" fmla="*/ 101 h 806"/>
                <a:gd name="T4" fmla="*/ 419 w 773"/>
                <a:gd name="T5" fmla="*/ 72 h 806"/>
                <a:gd name="T6" fmla="*/ 410 w 773"/>
                <a:gd name="T7" fmla="*/ 51 h 806"/>
                <a:gd name="T8" fmla="*/ 382 w 773"/>
                <a:gd name="T9" fmla="*/ 52 h 806"/>
                <a:gd name="T10" fmla="*/ 369 w 773"/>
                <a:gd name="T11" fmla="*/ 75 h 806"/>
                <a:gd name="T12" fmla="*/ 369 w 773"/>
                <a:gd name="T13" fmla="*/ 102 h 806"/>
                <a:gd name="T14" fmla="*/ 337 w 773"/>
                <a:gd name="T15" fmla="*/ 202 h 806"/>
                <a:gd name="T16" fmla="*/ 310 w 773"/>
                <a:gd name="T17" fmla="*/ 210 h 806"/>
                <a:gd name="T18" fmla="*/ 259 w 773"/>
                <a:gd name="T19" fmla="*/ 224 h 806"/>
                <a:gd name="T20" fmla="*/ 184 w 773"/>
                <a:gd name="T21" fmla="*/ 101 h 806"/>
                <a:gd name="T22" fmla="*/ 158 w 773"/>
                <a:gd name="T23" fmla="*/ 82 h 806"/>
                <a:gd name="T24" fmla="*/ 153 w 773"/>
                <a:gd name="T25" fmla="*/ 52 h 806"/>
                <a:gd name="T26" fmla="*/ 116 w 773"/>
                <a:gd name="T27" fmla="*/ 72 h 806"/>
                <a:gd name="T28" fmla="*/ 101 w 773"/>
                <a:gd name="T29" fmla="*/ 0 h 806"/>
                <a:gd name="T30" fmla="*/ 75 w 773"/>
                <a:gd name="T31" fmla="*/ 29 h 806"/>
                <a:gd name="T32" fmla="*/ 72 w 773"/>
                <a:gd name="T33" fmla="*/ 74 h 806"/>
                <a:gd name="T34" fmla="*/ 55 w 773"/>
                <a:gd name="T35" fmla="*/ 66 h 806"/>
                <a:gd name="T36" fmla="*/ 55 w 773"/>
                <a:gd name="T37" fmla="*/ 118 h 806"/>
                <a:gd name="T38" fmla="*/ 75 w 773"/>
                <a:gd name="T39" fmla="*/ 125 h 806"/>
                <a:gd name="T40" fmla="*/ 74 w 773"/>
                <a:gd name="T41" fmla="*/ 239 h 806"/>
                <a:gd name="T42" fmla="*/ 12 w 773"/>
                <a:gd name="T43" fmla="*/ 313 h 806"/>
                <a:gd name="T44" fmla="*/ 0 w 773"/>
                <a:gd name="T45" fmla="*/ 333 h 806"/>
                <a:gd name="T46" fmla="*/ 2 w 773"/>
                <a:gd name="T47" fmla="*/ 378 h 806"/>
                <a:gd name="T48" fmla="*/ 35 w 773"/>
                <a:gd name="T49" fmla="*/ 374 h 806"/>
                <a:gd name="T50" fmla="*/ 72 w 773"/>
                <a:gd name="T51" fmla="*/ 388 h 806"/>
                <a:gd name="T52" fmla="*/ 82 w 773"/>
                <a:gd name="T53" fmla="*/ 428 h 806"/>
                <a:gd name="T54" fmla="*/ 112 w 773"/>
                <a:gd name="T55" fmla="*/ 438 h 806"/>
                <a:gd name="T56" fmla="*/ 110 w 773"/>
                <a:gd name="T57" fmla="*/ 463 h 806"/>
                <a:gd name="T58" fmla="*/ 99 w 773"/>
                <a:gd name="T59" fmla="*/ 504 h 806"/>
                <a:gd name="T60" fmla="*/ 121 w 773"/>
                <a:gd name="T61" fmla="*/ 513 h 806"/>
                <a:gd name="T62" fmla="*/ 144 w 773"/>
                <a:gd name="T63" fmla="*/ 532 h 806"/>
                <a:gd name="T64" fmla="*/ 185 w 773"/>
                <a:gd name="T65" fmla="*/ 559 h 806"/>
                <a:gd name="T66" fmla="*/ 226 w 773"/>
                <a:gd name="T67" fmla="*/ 546 h 806"/>
                <a:gd name="T68" fmla="*/ 229 w 773"/>
                <a:gd name="T69" fmla="*/ 574 h 806"/>
                <a:gd name="T70" fmla="*/ 255 w 773"/>
                <a:gd name="T71" fmla="*/ 579 h 806"/>
                <a:gd name="T72" fmla="*/ 266 w 773"/>
                <a:gd name="T73" fmla="*/ 577 h 806"/>
                <a:gd name="T74" fmla="*/ 256 w 773"/>
                <a:gd name="T75" fmla="*/ 504 h 806"/>
                <a:gd name="T76" fmla="*/ 289 w 773"/>
                <a:gd name="T77" fmla="*/ 490 h 806"/>
                <a:gd name="T78" fmla="*/ 310 w 773"/>
                <a:gd name="T79" fmla="*/ 472 h 806"/>
                <a:gd name="T80" fmla="*/ 361 w 773"/>
                <a:gd name="T81" fmla="*/ 472 h 806"/>
                <a:gd name="T82" fmla="*/ 384 w 773"/>
                <a:gd name="T83" fmla="*/ 470 h 806"/>
                <a:gd name="T84" fmla="*/ 405 w 773"/>
                <a:gd name="T85" fmla="*/ 485 h 806"/>
                <a:gd name="T86" fmla="*/ 422 w 773"/>
                <a:gd name="T87" fmla="*/ 464 h 806"/>
                <a:gd name="T88" fmla="*/ 445 w 773"/>
                <a:gd name="T89" fmla="*/ 465 h 806"/>
                <a:gd name="T90" fmla="*/ 475 w 773"/>
                <a:gd name="T91" fmla="*/ 430 h 806"/>
                <a:gd name="T92" fmla="*/ 506 w 773"/>
                <a:gd name="T93" fmla="*/ 437 h 806"/>
                <a:gd name="T94" fmla="*/ 529 w 773"/>
                <a:gd name="T95" fmla="*/ 411 h 806"/>
                <a:gd name="T96" fmla="*/ 540 w 773"/>
                <a:gd name="T97" fmla="*/ 387 h 806"/>
                <a:gd name="T98" fmla="*/ 481 w 773"/>
                <a:gd name="T99" fmla="*/ 366 h 806"/>
                <a:gd name="T100" fmla="*/ 457 w 773"/>
                <a:gd name="T101" fmla="*/ 350 h 806"/>
                <a:gd name="T102" fmla="*/ 431 w 773"/>
                <a:gd name="T103" fmla="*/ 332 h 806"/>
                <a:gd name="T104" fmla="*/ 439 w 773"/>
                <a:gd name="T105" fmla="*/ 284 h 806"/>
                <a:gd name="T106" fmla="*/ 436 w 773"/>
                <a:gd name="T107" fmla="*/ 196 h 806"/>
                <a:gd name="T108" fmla="*/ 390 w 773"/>
                <a:gd name="T109" fmla="*/ 199 h 806"/>
                <a:gd name="T110" fmla="*/ 382 w 773"/>
                <a:gd name="T111" fmla="*/ 167 h 806"/>
                <a:gd name="T112" fmla="*/ 392 w 773"/>
                <a:gd name="T113" fmla="*/ 136 h 806"/>
                <a:gd name="T114" fmla="*/ 419 w 773"/>
                <a:gd name="T115" fmla="*/ 134 h 806"/>
                <a:gd name="T116" fmla="*/ 467 w 773"/>
                <a:gd name="T117" fmla="*/ 134 h 806"/>
                <a:gd name="T118" fmla="*/ 477 w 773"/>
                <a:gd name="T119" fmla="*/ 107 h 8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73"/>
                <a:gd name="T181" fmla="*/ 0 h 806"/>
                <a:gd name="T182" fmla="*/ 773 w 773"/>
                <a:gd name="T183" fmla="*/ 806 h 8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73" h="806">
                  <a:moveTo>
                    <a:pt x="682" y="148"/>
                  </a:moveTo>
                  <a:lnTo>
                    <a:pt x="675" y="125"/>
                  </a:lnTo>
                  <a:lnTo>
                    <a:pt x="656" y="119"/>
                  </a:lnTo>
                  <a:lnTo>
                    <a:pt x="623" y="139"/>
                  </a:lnTo>
                  <a:lnTo>
                    <a:pt x="601" y="127"/>
                  </a:lnTo>
                  <a:lnTo>
                    <a:pt x="599" y="99"/>
                  </a:lnTo>
                  <a:lnTo>
                    <a:pt x="587" y="86"/>
                  </a:lnTo>
                  <a:lnTo>
                    <a:pt x="587" y="70"/>
                  </a:lnTo>
                  <a:lnTo>
                    <a:pt x="557" y="64"/>
                  </a:lnTo>
                  <a:lnTo>
                    <a:pt x="548" y="72"/>
                  </a:lnTo>
                  <a:lnTo>
                    <a:pt x="553" y="95"/>
                  </a:lnTo>
                  <a:lnTo>
                    <a:pt x="529" y="105"/>
                  </a:lnTo>
                  <a:lnTo>
                    <a:pt x="522" y="122"/>
                  </a:lnTo>
                  <a:lnTo>
                    <a:pt x="529" y="141"/>
                  </a:lnTo>
                  <a:lnTo>
                    <a:pt x="474" y="204"/>
                  </a:lnTo>
                  <a:lnTo>
                    <a:pt x="482" y="279"/>
                  </a:lnTo>
                  <a:lnTo>
                    <a:pt x="455" y="302"/>
                  </a:lnTo>
                  <a:lnTo>
                    <a:pt x="443" y="289"/>
                  </a:lnTo>
                  <a:lnTo>
                    <a:pt x="390" y="320"/>
                  </a:lnTo>
                  <a:lnTo>
                    <a:pt x="371" y="308"/>
                  </a:lnTo>
                  <a:lnTo>
                    <a:pt x="294" y="161"/>
                  </a:lnTo>
                  <a:lnTo>
                    <a:pt x="263" y="139"/>
                  </a:lnTo>
                  <a:lnTo>
                    <a:pt x="239" y="132"/>
                  </a:lnTo>
                  <a:lnTo>
                    <a:pt x="227" y="112"/>
                  </a:lnTo>
                  <a:lnTo>
                    <a:pt x="241" y="90"/>
                  </a:lnTo>
                  <a:lnTo>
                    <a:pt x="219" y="72"/>
                  </a:lnTo>
                  <a:lnTo>
                    <a:pt x="193" y="95"/>
                  </a:lnTo>
                  <a:lnTo>
                    <a:pt x="167" y="99"/>
                  </a:lnTo>
                  <a:lnTo>
                    <a:pt x="148" y="19"/>
                  </a:lnTo>
                  <a:lnTo>
                    <a:pt x="144" y="0"/>
                  </a:lnTo>
                  <a:lnTo>
                    <a:pt x="117" y="33"/>
                  </a:lnTo>
                  <a:lnTo>
                    <a:pt x="107" y="40"/>
                  </a:lnTo>
                  <a:lnTo>
                    <a:pt x="109" y="90"/>
                  </a:lnTo>
                  <a:lnTo>
                    <a:pt x="103" y="101"/>
                  </a:lnTo>
                  <a:lnTo>
                    <a:pt x="89" y="101"/>
                  </a:lnTo>
                  <a:lnTo>
                    <a:pt x="79" y="90"/>
                  </a:lnTo>
                  <a:lnTo>
                    <a:pt x="65" y="105"/>
                  </a:lnTo>
                  <a:lnTo>
                    <a:pt x="79" y="163"/>
                  </a:lnTo>
                  <a:lnTo>
                    <a:pt x="93" y="163"/>
                  </a:lnTo>
                  <a:lnTo>
                    <a:pt x="107" y="172"/>
                  </a:lnTo>
                  <a:lnTo>
                    <a:pt x="112" y="207"/>
                  </a:lnTo>
                  <a:lnTo>
                    <a:pt x="105" y="329"/>
                  </a:lnTo>
                  <a:lnTo>
                    <a:pt x="21" y="404"/>
                  </a:lnTo>
                  <a:lnTo>
                    <a:pt x="17" y="433"/>
                  </a:lnTo>
                  <a:lnTo>
                    <a:pt x="2" y="445"/>
                  </a:lnTo>
                  <a:lnTo>
                    <a:pt x="0" y="460"/>
                  </a:lnTo>
                  <a:lnTo>
                    <a:pt x="12" y="496"/>
                  </a:lnTo>
                  <a:lnTo>
                    <a:pt x="2" y="522"/>
                  </a:lnTo>
                  <a:lnTo>
                    <a:pt x="9" y="527"/>
                  </a:lnTo>
                  <a:lnTo>
                    <a:pt x="50" y="515"/>
                  </a:lnTo>
                  <a:lnTo>
                    <a:pt x="109" y="512"/>
                  </a:lnTo>
                  <a:lnTo>
                    <a:pt x="103" y="536"/>
                  </a:lnTo>
                  <a:lnTo>
                    <a:pt x="114" y="558"/>
                  </a:lnTo>
                  <a:lnTo>
                    <a:pt x="117" y="590"/>
                  </a:lnTo>
                  <a:lnTo>
                    <a:pt x="124" y="602"/>
                  </a:lnTo>
                  <a:lnTo>
                    <a:pt x="160" y="604"/>
                  </a:lnTo>
                  <a:lnTo>
                    <a:pt x="175" y="616"/>
                  </a:lnTo>
                  <a:lnTo>
                    <a:pt x="158" y="638"/>
                  </a:lnTo>
                  <a:lnTo>
                    <a:pt x="155" y="664"/>
                  </a:lnTo>
                  <a:lnTo>
                    <a:pt x="142" y="695"/>
                  </a:lnTo>
                  <a:lnTo>
                    <a:pt x="151" y="705"/>
                  </a:lnTo>
                  <a:lnTo>
                    <a:pt x="172" y="708"/>
                  </a:lnTo>
                  <a:lnTo>
                    <a:pt x="210" y="722"/>
                  </a:lnTo>
                  <a:lnTo>
                    <a:pt x="206" y="734"/>
                  </a:lnTo>
                  <a:lnTo>
                    <a:pt x="230" y="772"/>
                  </a:lnTo>
                  <a:lnTo>
                    <a:pt x="265" y="772"/>
                  </a:lnTo>
                  <a:lnTo>
                    <a:pt x="309" y="747"/>
                  </a:lnTo>
                  <a:lnTo>
                    <a:pt x="323" y="754"/>
                  </a:lnTo>
                  <a:lnTo>
                    <a:pt x="323" y="770"/>
                  </a:lnTo>
                  <a:lnTo>
                    <a:pt x="328" y="792"/>
                  </a:lnTo>
                  <a:lnTo>
                    <a:pt x="340" y="802"/>
                  </a:lnTo>
                  <a:lnTo>
                    <a:pt x="364" y="799"/>
                  </a:lnTo>
                  <a:lnTo>
                    <a:pt x="373" y="805"/>
                  </a:lnTo>
                  <a:lnTo>
                    <a:pt x="381" y="796"/>
                  </a:lnTo>
                  <a:lnTo>
                    <a:pt x="381" y="761"/>
                  </a:lnTo>
                  <a:lnTo>
                    <a:pt x="366" y="696"/>
                  </a:lnTo>
                  <a:lnTo>
                    <a:pt x="376" y="677"/>
                  </a:lnTo>
                  <a:lnTo>
                    <a:pt x="414" y="677"/>
                  </a:lnTo>
                  <a:lnTo>
                    <a:pt x="423" y="677"/>
                  </a:lnTo>
                  <a:lnTo>
                    <a:pt x="443" y="652"/>
                  </a:lnTo>
                  <a:lnTo>
                    <a:pt x="495" y="670"/>
                  </a:lnTo>
                  <a:lnTo>
                    <a:pt x="517" y="650"/>
                  </a:lnTo>
                  <a:lnTo>
                    <a:pt x="529" y="662"/>
                  </a:lnTo>
                  <a:lnTo>
                    <a:pt x="550" y="648"/>
                  </a:lnTo>
                  <a:lnTo>
                    <a:pt x="570" y="669"/>
                  </a:lnTo>
                  <a:lnTo>
                    <a:pt x="579" y="669"/>
                  </a:lnTo>
                  <a:lnTo>
                    <a:pt x="585" y="657"/>
                  </a:lnTo>
                  <a:lnTo>
                    <a:pt x="603" y="640"/>
                  </a:lnTo>
                  <a:lnTo>
                    <a:pt x="611" y="646"/>
                  </a:lnTo>
                  <a:lnTo>
                    <a:pt x="636" y="642"/>
                  </a:lnTo>
                  <a:lnTo>
                    <a:pt x="660" y="621"/>
                  </a:lnTo>
                  <a:lnTo>
                    <a:pt x="680" y="593"/>
                  </a:lnTo>
                  <a:lnTo>
                    <a:pt x="709" y="587"/>
                  </a:lnTo>
                  <a:lnTo>
                    <a:pt x="723" y="602"/>
                  </a:lnTo>
                  <a:lnTo>
                    <a:pt x="735" y="571"/>
                  </a:lnTo>
                  <a:lnTo>
                    <a:pt x="757" y="568"/>
                  </a:lnTo>
                  <a:lnTo>
                    <a:pt x="766" y="563"/>
                  </a:lnTo>
                  <a:lnTo>
                    <a:pt x="772" y="534"/>
                  </a:lnTo>
                  <a:lnTo>
                    <a:pt x="763" y="518"/>
                  </a:lnTo>
                  <a:lnTo>
                    <a:pt x="689" y="505"/>
                  </a:lnTo>
                  <a:lnTo>
                    <a:pt x="675" y="483"/>
                  </a:lnTo>
                  <a:lnTo>
                    <a:pt x="654" y="483"/>
                  </a:lnTo>
                  <a:lnTo>
                    <a:pt x="634" y="483"/>
                  </a:lnTo>
                  <a:lnTo>
                    <a:pt x="618" y="459"/>
                  </a:lnTo>
                  <a:lnTo>
                    <a:pt x="620" y="445"/>
                  </a:lnTo>
                  <a:lnTo>
                    <a:pt x="629" y="392"/>
                  </a:lnTo>
                  <a:lnTo>
                    <a:pt x="601" y="363"/>
                  </a:lnTo>
                  <a:lnTo>
                    <a:pt x="623" y="271"/>
                  </a:lnTo>
                  <a:lnTo>
                    <a:pt x="608" y="257"/>
                  </a:lnTo>
                  <a:lnTo>
                    <a:pt x="558" y="274"/>
                  </a:lnTo>
                  <a:lnTo>
                    <a:pt x="548" y="253"/>
                  </a:lnTo>
                  <a:lnTo>
                    <a:pt x="548" y="231"/>
                  </a:lnTo>
                  <a:lnTo>
                    <a:pt x="537" y="221"/>
                  </a:lnTo>
                  <a:lnTo>
                    <a:pt x="561" y="187"/>
                  </a:lnTo>
                  <a:lnTo>
                    <a:pt x="587" y="196"/>
                  </a:lnTo>
                  <a:lnTo>
                    <a:pt x="599" y="185"/>
                  </a:lnTo>
                  <a:lnTo>
                    <a:pt x="647" y="192"/>
                  </a:lnTo>
                  <a:lnTo>
                    <a:pt x="668" y="185"/>
                  </a:lnTo>
                  <a:lnTo>
                    <a:pt x="682" y="148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10" name="Freeform 1073"/>
            <p:cNvSpPr/>
            <p:nvPr/>
          </p:nvSpPr>
          <p:spPr bwMode="auto">
            <a:xfrm rot="356891">
              <a:off x="5161016" y="3056070"/>
              <a:ext cx="370672" cy="522167"/>
            </a:xfrm>
            <a:custGeom>
              <a:avLst/>
              <a:gdLst>
                <a:gd name="T0" fmla="*/ 6 w 404"/>
                <a:gd name="T1" fmla="*/ 89 h 566"/>
                <a:gd name="T2" fmla="*/ 25 w 404"/>
                <a:gd name="T3" fmla="*/ 125 h 566"/>
                <a:gd name="T4" fmla="*/ 26 w 404"/>
                <a:gd name="T5" fmla="*/ 144 h 566"/>
                <a:gd name="T6" fmla="*/ 16 w 404"/>
                <a:gd name="T7" fmla="*/ 163 h 566"/>
                <a:gd name="T8" fmla="*/ 4 w 404"/>
                <a:gd name="T9" fmla="*/ 174 h 566"/>
                <a:gd name="T10" fmla="*/ 0 w 404"/>
                <a:gd name="T11" fmla="*/ 210 h 566"/>
                <a:gd name="T12" fmla="*/ 4 w 404"/>
                <a:gd name="T13" fmla="*/ 214 h 566"/>
                <a:gd name="T14" fmla="*/ 12 w 404"/>
                <a:gd name="T15" fmla="*/ 211 h 566"/>
                <a:gd name="T16" fmla="*/ 16 w 404"/>
                <a:gd name="T17" fmla="*/ 214 h 566"/>
                <a:gd name="T18" fmla="*/ 16 w 404"/>
                <a:gd name="T19" fmla="*/ 236 h 566"/>
                <a:gd name="T20" fmla="*/ 26 w 404"/>
                <a:gd name="T21" fmla="*/ 261 h 566"/>
                <a:gd name="T22" fmla="*/ 37 w 404"/>
                <a:gd name="T23" fmla="*/ 265 h 566"/>
                <a:gd name="T24" fmla="*/ 38 w 404"/>
                <a:gd name="T25" fmla="*/ 304 h 566"/>
                <a:gd name="T26" fmla="*/ 33 w 404"/>
                <a:gd name="T27" fmla="*/ 330 h 566"/>
                <a:gd name="T28" fmla="*/ 38 w 404"/>
                <a:gd name="T29" fmla="*/ 341 h 566"/>
                <a:gd name="T30" fmla="*/ 50 w 404"/>
                <a:gd name="T31" fmla="*/ 353 h 566"/>
                <a:gd name="T32" fmla="*/ 81 w 404"/>
                <a:gd name="T33" fmla="*/ 345 h 566"/>
                <a:gd name="T34" fmla="*/ 87 w 404"/>
                <a:gd name="T35" fmla="*/ 356 h 566"/>
                <a:gd name="T36" fmla="*/ 77 w 404"/>
                <a:gd name="T37" fmla="*/ 369 h 566"/>
                <a:gd name="T38" fmla="*/ 62 w 404"/>
                <a:gd name="T39" fmla="*/ 392 h 566"/>
                <a:gd name="T40" fmla="*/ 62 w 404"/>
                <a:gd name="T41" fmla="*/ 399 h 566"/>
                <a:gd name="T42" fmla="*/ 70 w 404"/>
                <a:gd name="T43" fmla="*/ 406 h 566"/>
                <a:gd name="T44" fmla="*/ 134 w 404"/>
                <a:gd name="T45" fmla="*/ 381 h 566"/>
                <a:gd name="T46" fmla="*/ 155 w 404"/>
                <a:gd name="T47" fmla="*/ 392 h 566"/>
                <a:gd name="T48" fmla="*/ 161 w 404"/>
                <a:gd name="T49" fmla="*/ 387 h 566"/>
                <a:gd name="T50" fmla="*/ 155 w 404"/>
                <a:gd name="T51" fmla="*/ 372 h 566"/>
                <a:gd name="T52" fmla="*/ 157 w 404"/>
                <a:gd name="T53" fmla="*/ 365 h 566"/>
                <a:gd name="T54" fmla="*/ 166 w 404"/>
                <a:gd name="T55" fmla="*/ 305 h 566"/>
                <a:gd name="T56" fmla="*/ 175 w 404"/>
                <a:gd name="T57" fmla="*/ 292 h 566"/>
                <a:gd name="T58" fmla="*/ 179 w 404"/>
                <a:gd name="T59" fmla="*/ 276 h 566"/>
                <a:gd name="T60" fmla="*/ 191 w 404"/>
                <a:gd name="T61" fmla="*/ 252 h 566"/>
                <a:gd name="T62" fmla="*/ 184 w 404"/>
                <a:gd name="T63" fmla="*/ 243 h 566"/>
                <a:gd name="T64" fmla="*/ 185 w 404"/>
                <a:gd name="T65" fmla="*/ 222 h 566"/>
                <a:gd name="T66" fmla="*/ 212 w 404"/>
                <a:gd name="T67" fmla="*/ 191 h 566"/>
                <a:gd name="T68" fmla="*/ 210 w 404"/>
                <a:gd name="T69" fmla="*/ 171 h 566"/>
                <a:gd name="T70" fmla="*/ 227 w 404"/>
                <a:gd name="T71" fmla="*/ 142 h 566"/>
                <a:gd name="T72" fmla="*/ 244 w 404"/>
                <a:gd name="T73" fmla="*/ 146 h 566"/>
                <a:gd name="T74" fmla="*/ 278 w 404"/>
                <a:gd name="T75" fmla="*/ 120 h 566"/>
                <a:gd name="T76" fmla="*/ 285 w 404"/>
                <a:gd name="T77" fmla="*/ 107 h 566"/>
                <a:gd name="T78" fmla="*/ 263 w 404"/>
                <a:gd name="T79" fmla="*/ 66 h 566"/>
                <a:gd name="T80" fmla="*/ 250 w 404"/>
                <a:gd name="T81" fmla="*/ 46 h 566"/>
                <a:gd name="T82" fmla="*/ 259 w 404"/>
                <a:gd name="T83" fmla="*/ 36 h 566"/>
                <a:gd name="T84" fmla="*/ 246 w 404"/>
                <a:gd name="T85" fmla="*/ 24 h 566"/>
                <a:gd name="T86" fmla="*/ 214 w 404"/>
                <a:gd name="T87" fmla="*/ 24 h 566"/>
                <a:gd name="T88" fmla="*/ 199 w 404"/>
                <a:gd name="T89" fmla="*/ 8 h 566"/>
                <a:gd name="T90" fmla="*/ 173 w 404"/>
                <a:gd name="T91" fmla="*/ 35 h 566"/>
                <a:gd name="T92" fmla="*/ 164 w 404"/>
                <a:gd name="T93" fmla="*/ 30 h 566"/>
                <a:gd name="T94" fmla="*/ 175 w 404"/>
                <a:gd name="T95" fmla="*/ 10 h 566"/>
                <a:gd name="T96" fmla="*/ 173 w 404"/>
                <a:gd name="T97" fmla="*/ 4 h 566"/>
                <a:gd name="T98" fmla="*/ 164 w 404"/>
                <a:gd name="T99" fmla="*/ 0 h 566"/>
                <a:gd name="T100" fmla="*/ 134 w 404"/>
                <a:gd name="T101" fmla="*/ 17 h 566"/>
                <a:gd name="T102" fmla="*/ 107 w 404"/>
                <a:gd name="T103" fmla="*/ 25 h 566"/>
                <a:gd name="T104" fmla="*/ 87 w 404"/>
                <a:gd name="T105" fmla="*/ 24 h 566"/>
                <a:gd name="T106" fmla="*/ 45 w 404"/>
                <a:gd name="T107" fmla="*/ 65 h 566"/>
                <a:gd name="T108" fmla="*/ 21 w 404"/>
                <a:gd name="T109" fmla="*/ 73 h 566"/>
                <a:gd name="T110" fmla="*/ 6 w 404"/>
                <a:gd name="T111" fmla="*/ 89 h 566"/>
                <a:gd name="T112" fmla="*/ 6 w 404"/>
                <a:gd name="T113" fmla="*/ 89 h 56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04"/>
                <a:gd name="T172" fmla="*/ 0 h 566"/>
                <a:gd name="T173" fmla="*/ 404 w 404"/>
                <a:gd name="T174" fmla="*/ 566 h 56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04" h="566">
                  <a:moveTo>
                    <a:pt x="9" y="124"/>
                  </a:moveTo>
                  <a:lnTo>
                    <a:pt x="35" y="174"/>
                  </a:lnTo>
                  <a:lnTo>
                    <a:pt x="37" y="201"/>
                  </a:lnTo>
                  <a:lnTo>
                    <a:pt x="23" y="227"/>
                  </a:lnTo>
                  <a:lnTo>
                    <a:pt x="4" y="242"/>
                  </a:lnTo>
                  <a:lnTo>
                    <a:pt x="0" y="291"/>
                  </a:lnTo>
                  <a:lnTo>
                    <a:pt x="6" y="298"/>
                  </a:lnTo>
                  <a:lnTo>
                    <a:pt x="18" y="293"/>
                  </a:lnTo>
                  <a:lnTo>
                    <a:pt x="23" y="298"/>
                  </a:lnTo>
                  <a:lnTo>
                    <a:pt x="23" y="329"/>
                  </a:lnTo>
                  <a:lnTo>
                    <a:pt x="37" y="363"/>
                  </a:lnTo>
                  <a:lnTo>
                    <a:pt x="52" y="370"/>
                  </a:lnTo>
                  <a:lnTo>
                    <a:pt x="54" y="423"/>
                  </a:lnTo>
                  <a:lnTo>
                    <a:pt x="46" y="459"/>
                  </a:lnTo>
                  <a:lnTo>
                    <a:pt x="54" y="474"/>
                  </a:lnTo>
                  <a:lnTo>
                    <a:pt x="71" y="491"/>
                  </a:lnTo>
                  <a:lnTo>
                    <a:pt x="114" y="480"/>
                  </a:lnTo>
                  <a:lnTo>
                    <a:pt x="123" y="495"/>
                  </a:lnTo>
                  <a:lnTo>
                    <a:pt x="109" y="514"/>
                  </a:lnTo>
                  <a:lnTo>
                    <a:pt x="87" y="546"/>
                  </a:lnTo>
                  <a:lnTo>
                    <a:pt x="87" y="555"/>
                  </a:lnTo>
                  <a:lnTo>
                    <a:pt x="100" y="565"/>
                  </a:lnTo>
                  <a:lnTo>
                    <a:pt x="188" y="529"/>
                  </a:lnTo>
                  <a:lnTo>
                    <a:pt x="219" y="546"/>
                  </a:lnTo>
                  <a:lnTo>
                    <a:pt x="228" y="538"/>
                  </a:lnTo>
                  <a:lnTo>
                    <a:pt x="219" y="517"/>
                  </a:lnTo>
                  <a:lnTo>
                    <a:pt x="221" y="507"/>
                  </a:lnTo>
                  <a:lnTo>
                    <a:pt x="234" y="425"/>
                  </a:lnTo>
                  <a:lnTo>
                    <a:pt x="247" y="406"/>
                  </a:lnTo>
                  <a:lnTo>
                    <a:pt x="254" y="384"/>
                  </a:lnTo>
                  <a:lnTo>
                    <a:pt x="269" y="350"/>
                  </a:lnTo>
                  <a:lnTo>
                    <a:pt x="260" y="337"/>
                  </a:lnTo>
                  <a:lnTo>
                    <a:pt x="262" y="309"/>
                  </a:lnTo>
                  <a:lnTo>
                    <a:pt x="300" y="266"/>
                  </a:lnTo>
                  <a:lnTo>
                    <a:pt x="297" y="238"/>
                  </a:lnTo>
                  <a:lnTo>
                    <a:pt x="321" y="196"/>
                  </a:lnTo>
                  <a:lnTo>
                    <a:pt x="345" y="203"/>
                  </a:lnTo>
                  <a:lnTo>
                    <a:pt x="393" y="168"/>
                  </a:lnTo>
                  <a:lnTo>
                    <a:pt x="403" y="150"/>
                  </a:lnTo>
                  <a:lnTo>
                    <a:pt x="372" y="93"/>
                  </a:lnTo>
                  <a:lnTo>
                    <a:pt x="352" y="64"/>
                  </a:lnTo>
                  <a:lnTo>
                    <a:pt x="367" y="50"/>
                  </a:lnTo>
                  <a:lnTo>
                    <a:pt x="348" y="33"/>
                  </a:lnTo>
                  <a:lnTo>
                    <a:pt x="302" y="33"/>
                  </a:lnTo>
                  <a:lnTo>
                    <a:pt x="281" y="11"/>
                  </a:lnTo>
                  <a:lnTo>
                    <a:pt x="245" y="48"/>
                  </a:lnTo>
                  <a:lnTo>
                    <a:pt x="231" y="42"/>
                  </a:lnTo>
                  <a:lnTo>
                    <a:pt x="247" y="13"/>
                  </a:lnTo>
                  <a:lnTo>
                    <a:pt x="245" y="4"/>
                  </a:lnTo>
                  <a:lnTo>
                    <a:pt x="231" y="0"/>
                  </a:lnTo>
                  <a:lnTo>
                    <a:pt x="188" y="24"/>
                  </a:lnTo>
                  <a:lnTo>
                    <a:pt x="152" y="35"/>
                  </a:lnTo>
                  <a:lnTo>
                    <a:pt x="124" y="33"/>
                  </a:lnTo>
                  <a:lnTo>
                    <a:pt x="63" y="90"/>
                  </a:lnTo>
                  <a:lnTo>
                    <a:pt x="30" y="101"/>
                  </a:lnTo>
                  <a:lnTo>
                    <a:pt x="9" y="124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11" name="Freeform 1074"/>
            <p:cNvSpPr/>
            <p:nvPr/>
          </p:nvSpPr>
          <p:spPr bwMode="auto">
            <a:xfrm rot="356891">
              <a:off x="4785920" y="3069382"/>
              <a:ext cx="424213" cy="485090"/>
            </a:xfrm>
            <a:custGeom>
              <a:avLst/>
              <a:gdLst>
                <a:gd name="T0" fmla="*/ 277 w 465"/>
                <a:gd name="T1" fmla="*/ 47 h 524"/>
                <a:gd name="T2" fmla="*/ 271 w 465"/>
                <a:gd name="T3" fmla="*/ 13 h 524"/>
                <a:gd name="T4" fmla="*/ 247 w 465"/>
                <a:gd name="T5" fmla="*/ 19 h 524"/>
                <a:gd name="T6" fmla="*/ 229 w 465"/>
                <a:gd name="T7" fmla="*/ 31 h 524"/>
                <a:gd name="T8" fmla="*/ 213 w 465"/>
                <a:gd name="T9" fmla="*/ 18 h 524"/>
                <a:gd name="T10" fmla="*/ 183 w 465"/>
                <a:gd name="T11" fmla="*/ 22 h 524"/>
                <a:gd name="T12" fmla="*/ 88 w 465"/>
                <a:gd name="T13" fmla="*/ 0 h 524"/>
                <a:gd name="T14" fmla="*/ 94 w 465"/>
                <a:gd name="T15" fmla="*/ 25 h 524"/>
                <a:gd name="T16" fmla="*/ 51 w 465"/>
                <a:gd name="T17" fmla="*/ 25 h 524"/>
                <a:gd name="T18" fmla="*/ 15 w 465"/>
                <a:gd name="T19" fmla="*/ 72 h 524"/>
                <a:gd name="T20" fmla="*/ 30 w 465"/>
                <a:gd name="T21" fmla="*/ 181 h 524"/>
                <a:gd name="T22" fmla="*/ 4 w 465"/>
                <a:gd name="T23" fmla="*/ 221 h 524"/>
                <a:gd name="T24" fmla="*/ 40 w 465"/>
                <a:gd name="T25" fmla="*/ 227 h 524"/>
                <a:gd name="T26" fmla="*/ 46 w 465"/>
                <a:gd name="T27" fmla="*/ 295 h 524"/>
                <a:gd name="T28" fmla="*/ 78 w 465"/>
                <a:gd name="T29" fmla="*/ 277 h 524"/>
                <a:gd name="T30" fmla="*/ 89 w 465"/>
                <a:gd name="T31" fmla="*/ 293 h 524"/>
                <a:gd name="T32" fmla="*/ 120 w 465"/>
                <a:gd name="T33" fmla="*/ 271 h 524"/>
                <a:gd name="T34" fmla="*/ 151 w 465"/>
                <a:gd name="T35" fmla="*/ 271 h 524"/>
                <a:gd name="T36" fmla="*/ 166 w 465"/>
                <a:gd name="T37" fmla="*/ 297 h 524"/>
                <a:gd name="T38" fmla="*/ 148 w 465"/>
                <a:gd name="T39" fmla="*/ 342 h 524"/>
                <a:gd name="T40" fmla="*/ 148 w 465"/>
                <a:gd name="T41" fmla="*/ 363 h 524"/>
                <a:gd name="T42" fmla="*/ 178 w 465"/>
                <a:gd name="T43" fmla="*/ 379 h 524"/>
                <a:gd name="T44" fmla="*/ 201 w 465"/>
                <a:gd name="T45" fmla="*/ 371 h 524"/>
                <a:gd name="T46" fmla="*/ 213 w 465"/>
                <a:gd name="T47" fmla="*/ 342 h 524"/>
                <a:gd name="T48" fmla="*/ 235 w 465"/>
                <a:gd name="T49" fmla="*/ 338 h 524"/>
                <a:gd name="T50" fmla="*/ 265 w 465"/>
                <a:gd name="T51" fmla="*/ 341 h 524"/>
                <a:gd name="T52" fmla="*/ 260 w 465"/>
                <a:gd name="T53" fmla="*/ 322 h 524"/>
                <a:gd name="T54" fmla="*/ 307 w 465"/>
                <a:gd name="T55" fmla="*/ 315 h 524"/>
                <a:gd name="T56" fmla="*/ 317 w 465"/>
                <a:gd name="T57" fmla="*/ 293 h 524"/>
                <a:gd name="T58" fmla="*/ 320 w 465"/>
                <a:gd name="T59" fmla="*/ 228 h 524"/>
                <a:gd name="T60" fmla="*/ 301 w 465"/>
                <a:gd name="T61" fmla="*/ 199 h 524"/>
                <a:gd name="T62" fmla="*/ 297 w 465"/>
                <a:gd name="T63" fmla="*/ 173 h 524"/>
                <a:gd name="T64" fmla="*/ 284 w 465"/>
                <a:gd name="T65" fmla="*/ 172 h 524"/>
                <a:gd name="T66" fmla="*/ 301 w 465"/>
                <a:gd name="T67" fmla="*/ 125 h 524"/>
                <a:gd name="T68" fmla="*/ 308 w 465"/>
                <a:gd name="T69" fmla="*/ 86 h 524"/>
                <a:gd name="T70" fmla="*/ 291 w 465"/>
                <a:gd name="T71" fmla="*/ 50 h 5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65"/>
                <a:gd name="T109" fmla="*/ 0 h 524"/>
                <a:gd name="T110" fmla="*/ 465 w 465"/>
                <a:gd name="T111" fmla="*/ 524 h 5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65" h="524">
                  <a:moveTo>
                    <a:pt x="418" y="69"/>
                  </a:moveTo>
                  <a:lnTo>
                    <a:pt x="398" y="64"/>
                  </a:lnTo>
                  <a:lnTo>
                    <a:pt x="389" y="50"/>
                  </a:lnTo>
                  <a:lnTo>
                    <a:pt x="389" y="19"/>
                  </a:lnTo>
                  <a:lnTo>
                    <a:pt x="378" y="4"/>
                  </a:lnTo>
                  <a:lnTo>
                    <a:pt x="356" y="26"/>
                  </a:lnTo>
                  <a:lnTo>
                    <a:pt x="346" y="42"/>
                  </a:lnTo>
                  <a:lnTo>
                    <a:pt x="330" y="42"/>
                  </a:lnTo>
                  <a:lnTo>
                    <a:pt x="325" y="18"/>
                  </a:lnTo>
                  <a:lnTo>
                    <a:pt x="306" y="24"/>
                  </a:lnTo>
                  <a:lnTo>
                    <a:pt x="280" y="42"/>
                  </a:lnTo>
                  <a:lnTo>
                    <a:pt x="262" y="31"/>
                  </a:lnTo>
                  <a:lnTo>
                    <a:pt x="227" y="6"/>
                  </a:lnTo>
                  <a:lnTo>
                    <a:pt x="126" y="0"/>
                  </a:lnTo>
                  <a:lnTo>
                    <a:pt x="116" y="11"/>
                  </a:lnTo>
                  <a:lnTo>
                    <a:pt x="136" y="35"/>
                  </a:lnTo>
                  <a:lnTo>
                    <a:pt x="112" y="50"/>
                  </a:lnTo>
                  <a:lnTo>
                    <a:pt x="74" y="35"/>
                  </a:lnTo>
                  <a:lnTo>
                    <a:pt x="35" y="69"/>
                  </a:lnTo>
                  <a:lnTo>
                    <a:pt x="21" y="99"/>
                  </a:lnTo>
                  <a:lnTo>
                    <a:pt x="24" y="172"/>
                  </a:lnTo>
                  <a:lnTo>
                    <a:pt x="43" y="249"/>
                  </a:lnTo>
                  <a:lnTo>
                    <a:pt x="0" y="298"/>
                  </a:lnTo>
                  <a:lnTo>
                    <a:pt x="4" y="305"/>
                  </a:lnTo>
                  <a:lnTo>
                    <a:pt x="43" y="293"/>
                  </a:lnTo>
                  <a:lnTo>
                    <a:pt x="57" y="311"/>
                  </a:lnTo>
                  <a:lnTo>
                    <a:pt x="45" y="366"/>
                  </a:lnTo>
                  <a:lnTo>
                    <a:pt x="67" y="406"/>
                  </a:lnTo>
                  <a:lnTo>
                    <a:pt x="90" y="412"/>
                  </a:lnTo>
                  <a:lnTo>
                    <a:pt x="112" y="382"/>
                  </a:lnTo>
                  <a:lnTo>
                    <a:pt x="122" y="406"/>
                  </a:lnTo>
                  <a:lnTo>
                    <a:pt x="129" y="404"/>
                  </a:lnTo>
                  <a:lnTo>
                    <a:pt x="164" y="370"/>
                  </a:lnTo>
                  <a:lnTo>
                    <a:pt x="172" y="373"/>
                  </a:lnTo>
                  <a:lnTo>
                    <a:pt x="188" y="364"/>
                  </a:lnTo>
                  <a:lnTo>
                    <a:pt x="217" y="373"/>
                  </a:lnTo>
                  <a:lnTo>
                    <a:pt x="217" y="404"/>
                  </a:lnTo>
                  <a:lnTo>
                    <a:pt x="238" y="408"/>
                  </a:lnTo>
                  <a:lnTo>
                    <a:pt x="232" y="438"/>
                  </a:lnTo>
                  <a:lnTo>
                    <a:pt x="212" y="472"/>
                  </a:lnTo>
                  <a:lnTo>
                    <a:pt x="203" y="501"/>
                  </a:lnTo>
                  <a:lnTo>
                    <a:pt x="212" y="501"/>
                  </a:lnTo>
                  <a:lnTo>
                    <a:pt x="236" y="479"/>
                  </a:lnTo>
                  <a:lnTo>
                    <a:pt x="256" y="523"/>
                  </a:lnTo>
                  <a:lnTo>
                    <a:pt x="272" y="512"/>
                  </a:lnTo>
                  <a:lnTo>
                    <a:pt x="289" y="512"/>
                  </a:lnTo>
                  <a:lnTo>
                    <a:pt x="306" y="498"/>
                  </a:lnTo>
                  <a:lnTo>
                    <a:pt x="306" y="472"/>
                  </a:lnTo>
                  <a:lnTo>
                    <a:pt x="315" y="463"/>
                  </a:lnTo>
                  <a:lnTo>
                    <a:pt x="337" y="465"/>
                  </a:lnTo>
                  <a:lnTo>
                    <a:pt x="374" y="483"/>
                  </a:lnTo>
                  <a:lnTo>
                    <a:pt x="380" y="470"/>
                  </a:lnTo>
                  <a:lnTo>
                    <a:pt x="372" y="455"/>
                  </a:lnTo>
                  <a:lnTo>
                    <a:pt x="374" y="443"/>
                  </a:lnTo>
                  <a:lnTo>
                    <a:pt x="398" y="423"/>
                  </a:lnTo>
                  <a:lnTo>
                    <a:pt x="440" y="435"/>
                  </a:lnTo>
                  <a:lnTo>
                    <a:pt x="464" y="419"/>
                  </a:lnTo>
                  <a:lnTo>
                    <a:pt x="456" y="404"/>
                  </a:lnTo>
                  <a:lnTo>
                    <a:pt x="464" y="368"/>
                  </a:lnTo>
                  <a:lnTo>
                    <a:pt x="461" y="315"/>
                  </a:lnTo>
                  <a:lnTo>
                    <a:pt x="446" y="308"/>
                  </a:lnTo>
                  <a:lnTo>
                    <a:pt x="433" y="274"/>
                  </a:lnTo>
                  <a:lnTo>
                    <a:pt x="433" y="243"/>
                  </a:lnTo>
                  <a:lnTo>
                    <a:pt x="427" y="238"/>
                  </a:lnTo>
                  <a:lnTo>
                    <a:pt x="416" y="243"/>
                  </a:lnTo>
                  <a:lnTo>
                    <a:pt x="409" y="236"/>
                  </a:lnTo>
                  <a:lnTo>
                    <a:pt x="413" y="187"/>
                  </a:lnTo>
                  <a:lnTo>
                    <a:pt x="433" y="172"/>
                  </a:lnTo>
                  <a:lnTo>
                    <a:pt x="446" y="146"/>
                  </a:lnTo>
                  <a:lnTo>
                    <a:pt x="444" y="119"/>
                  </a:lnTo>
                  <a:lnTo>
                    <a:pt x="418" y="69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12" name="Freeform 1075"/>
            <p:cNvSpPr/>
            <p:nvPr/>
          </p:nvSpPr>
          <p:spPr bwMode="auto">
            <a:xfrm rot="356891">
              <a:off x="4370607" y="3122750"/>
              <a:ext cx="473637" cy="424324"/>
            </a:xfrm>
            <a:custGeom>
              <a:avLst/>
              <a:gdLst>
                <a:gd name="T0" fmla="*/ 100 w 520"/>
                <a:gd name="T1" fmla="*/ 110 h 459"/>
                <a:gd name="T2" fmla="*/ 91 w 520"/>
                <a:gd name="T3" fmla="*/ 137 h 459"/>
                <a:gd name="T4" fmla="*/ 75 w 520"/>
                <a:gd name="T5" fmla="*/ 143 h 459"/>
                <a:gd name="T6" fmla="*/ 42 w 520"/>
                <a:gd name="T7" fmla="*/ 137 h 459"/>
                <a:gd name="T8" fmla="*/ 35 w 520"/>
                <a:gd name="T9" fmla="*/ 145 h 459"/>
                <a:gd name="T10" fmla="*/ 17 w 520"/>
                <a:gd name="T11" fmla="*/ 138 h 459"/>
                <a:gd name="T12" fmla="*/ 0 w 520"/>
                <a:gd name="T13" fmla="*/ 163 h 459"/>
                <a:gd name="T14" fmla="*/ 8 w 520"/>
                <a:gd name="T15" fmla="*/ 171 h 459"/>
                <a:gd name="T16" fmla="*/ 8 w 520"/>
                <a:gd name="T17" fmla="*/ 187 h 459"/>
                <a:gd name="T18" fmla="*/ 15 w 520"/>
                <a:gd name="T19" fmla="*/ 201 h 459"/>
                <a:gd name="T20" fmla="*/ 49 w 520"/>
                <a:gd name="T21" fmla="*/ 190 h 459"/>
                <a:gd name="T22" fmla="*/ 58 w 520"/>
                <a:gd name="T23" fmla="*/ 200 h 459"/>
                <a:gd name="T24" fmla="*/ 44 w 520"/>
                <a:gd name="T25" fmla="*/ 267 h 459"/>
                <a:gd name="T26" fmla="*/ 64 w 520"/>
                <a:gd name="T27" fmla="*/ 287 h 459"/>
                <a:gd name="T28" fmla="*/ 58 w 520"/>
                <a:gd name="T29" fmla="*/ 327 h 459"/>
                <a:gd name="T30" fmla="*/ 78 w 520"/>
                <a:gd name="T31" fmla="*/ 328 h 459"/>
                <a:gd name="T32" fmla="*/ 98 w 520"/>
                <a:gd name="T33" fmla="*/ 307 h 459"/>
                <a:gd name="T34" fmla="*/ 107 w 520"/>
                <a:gd name="T35" fmla="*/ 313 h 459"/>
                <a:gd name="T36" fmla="*/ 148 w 520"/>
                <a:gd name="T37" fmla="*/ 331 h 459"/>
                <a:gd name="T38" fmla="*/ 157 w 520"/>
                <a:gd name="T39" fmla="*/ 327 h 459"/>
                <a:gd name="T40" fmla="*/ 158 w 520"/>
                <a:gd name="T41" fmla="*/ 311 h 459"/>
                <a:gd name="T42" fmla="*/ 165 w 520"/>
                <a:gd name="T43" fmla="*/ 302 h 459"/>
                <a:gd name="T44" fmla="*/ 223 w 520"/>
                <a:gd name="T45" fmla="*/ 264 h 459"/>
                <a:gd name="T46" fmla="*/ 234 w 520"/>
                <a:gd name="T47" fmla="*/ 277 h 459"/>
                <a:gd name="T48" fmla="*/ 268 w 520"/>
                <a:gd name="T49" fmla="*/ 287 h 459"/>
                <a:gd name="T50" fmla="*/ 288 w 520"/>
                <a:gd name="T51" fmla="*/ 261 h 459"/>
                <a:gd name="T52" fmla="*/ 296 w 520"/>
                <a:gd name="T53" fmla="*/ 267 h 459"/>
                <a:gd name="T54" fmla="*/ 311 w 520"/>
                <a:gd name="T55" fmla="*/ 267 h 459"/>
                <a:gd name="T56" fmla="*/ 311 w 520"/>
                <a:gd name="T57" fmla="*/ 259 h 459"/>
                <a:gd name="T58" fmla="*/ 329 w 520"/>
                <a:gd name="T59" fmla="*/ 252 h 459"/>
                <a:gd name="T60" fmla="*/ 329 w 520"/>
                <a:gd name="T61" fmla="*/ 246 h 459"/>
                <a:gd name="T62" fmla="*/ 336 w 520"/>
                <a:gd name="T63" fmla="*/ 238 h 459"/>
                <a:gd name="T64" fmla="*/ 341 w 520"/>
                <a:gd name="T65" fmla="*/ 240 h 459"/>
                <a:gd name="T66" fmla="*/ 359 w 520"/>
                <a:gd name="T67" fmla="*/ 221 h 459"/>
                <a:gd name="T68" fmla="*/ 344 w 520"/>
                <a:gd name="T69" fmla="*/ 192 h 459"/>
                <a:gd name="T70" fmla="*/ 351 w 520"/>
                <a:gd name="T71" fmla="*/ 152 h 459"/>
                <a:gd name="T72" fmla="*/ 342 w 520"/>
                <a:gd name="T73" fmla="*/ 138 h 459"/>
                <a:gd name="T74" fmla="*/ 315 w 520"/>
                <a:gd name="T75" fmla="*/ 147 h 459"/>
                <a:gd name="T76" fmla="*/ 312 w 520"/>
                <a:gd name="T77" fmla="*/ 143 h 459"/>
                <a:gd name="T78" fmla="*/ 342 w 520"/>
                <a:gd name="T79" fmla="*/ 107 h 459"/>
                <a:gd name="T80" fmla="*/ 329 w 520"/>
                <a:gd name="T81" fmla="*/ 51 h 459"/>
                <a:gd name="T82" fmla="*/ 309 w 520"/>
                <a:gd name="T83" fmla="*/ 67 h 459"/>
                <a:gd name="T84" fmla="*/ 291 w 520"/>
                <a:gd name="T85" fmla="*/ 48 h 459"/>
                <a:gd name="T86" fmla="*/ 274 w 520"/>
                <a:gd name="T87" fmla="*/ 24 h 459"/>
                <a:gd name="T88" fmla="*/ 273 w 520"/>
                <a:gd name="T89" fmla="*/ 10 h 459"/>
                <a:gd name="T90" fmla="*/ 261 w 520"/>
                <a:gd name="T91" fmla="*/ 6 h 459"/>
                <a:gd name="T92" fmla="*/ 248 w 520"/>
                <a:gd name="T93" fmla="*/ 12 h 459"/>
                <a:gd name="T94" fmla="*/ 225 w 520"/>
                <a:gd name="T95" fmla="*/ 0 h 459"/>
                <a:gd name="T96" fmla="*/ 213 w 520"/>
                <a:gd name="T97" fmla="*/ 28 h 459"/>
                <a:gd name="T98" fmla="*/ 195 w 520"/>
                <a:gd name="T99" fmla="*/ 29 h 459"/>
                <a:gd name="T100" fmla="*/ 180 w 520"/>
                <a:gd name="T101" fmla="*/ 51 h 459"/>
                <a:gd name="T102" fmla="*/ 172 w 520"/>
                <a:gd name="T103" fmla="*/ 46 h 459"/>
                <a:gd name="T104" fmla="*/ 158 w 520"/>
                <a:gd name="T105" fmla="*/ 51 h 459"/>
                <a:gd name="T106" fmla="*/ 136 w 520"/>
                <a:gd name="T107" fmla="*/ 39 h 459"/>
                <a:gd name="T108" fmla="*/ 119 w 520"/>
                <a:gd name="T109" fmla="*/ 59 h 459"/>
                <a:gd name="T110" fmla="*/ 119 w 520"/>
                <a:gd name="T111" fmla="*/ 68 h 459"/>
                <a:gd name="T112" fmla="*/ 152 w 520"/>
                <a:gd name="T113" fmla="*/ 89 h 459"/>
                <a:gd name="T114" fmla="*/ 160 w 520"/>
                <a:gd name="T115" fmla="*/ 102 h 459"/>
                <a:gd name="T116" fmla="*/ 136 w 520"/>
                <a:gd name="T117" fmla="*/ 111 h 459"/>
                <a:gd name="T118" fmla="*/ 100 w 520"/>
                <a:gd name="T119" fmla="*/ 110 h 459"/>
                <a:gd name="T120" fmla="*/ 100 w 520"/>
                <a:gd name="T121" fmla="*/ 110 h 4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20"/>
                <a:gd name="T184" fmla="*/ 0 h 459"/>
                <a:gd name="T185" fmla="*/ 520 w 520"/>
                <a:gd name="T186" fmla="*/ 459 h 45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20" h="459">
                  <a:moveTo>
                    <a:pt x="145" y="153"/>
                  </a:moveTo>
                  <a:lnTo>
                    <a:pt x="131" y="190"/>
                  </a:lnTo>
                  <a:lnTo>
                    <a:pt x="109" y="197"/>
                  </a:lnTo>
                  <a:lnTo>
                    <a:pt x="61" y="190"/>
                  </a:lnTo>
                  <a:lnTo>
                    <a:pt x="50" y="201"/>
                  </a:lnTo>
                  <a:lnTo>
                    <a:pt x="24" y="192"/>
                  </a:lnTo>
                  <a:lnTo>
                    <a:pt x="0" y="226"/>
                  </a:lnTo>
                  <a:lnTo>
                    <a:pt x="11" y="236"/>
                  </a:lnTo>
                  <a:lnTo>
                    <a:pt x="11" y="258"/>
                  </a:lnTo>
                  <a:lnTo>
                    <a:pt x="21" y="279"/>
                  </a:lnTo>
                  <a:lnTo>
                    <a:pt x="70" y="263"/>
                  </a:lnTo>
                  <a:lnTo>
                    <a:pt x="85" y="276"/>
                  </a:lnTo>
                  <a:lnTo>
                    <a:pt x="64" y="369"/>
                  </a:lnTo>
                  <a:lnTo>
                    <a:pt x="92" y="398"/>
                  </a:lnTo>
                  <a:lnTo>
                    <a:pt x="83" y="451"/>
                  </a:lnTo>
                  <a:lnTo>
                    <a:pt x="112" y="453"/>
                  </a:lnTo>
                  <a:lnTo>
                    <a:pt x="142" y="424"/>
                  </a:lnTo>
                  <a:lnTo>
                    <a:pt x="155" y="433"/>
                  </a:lnTo>
                  <a:lnTo>
                    <a:pt x="214" y="458"/>
                  </a:lnTo>
                  <a:lnTo>
                    <a:pt x="226" y="451"/>
                  </a:lnTo>
                  <a:lnTo>
                    <a:pt x="228" y="431"/>
                  </a:lnTo>
                  <a:lnTo>
                    <a:pt x="238" y="419"/>
                  </a:lnTo>
                  <a:lnTo>
                    <a:pt x="322" y="364"/>
                  </a:lnTo>
                  <a:lnTo>
                    <a:pt x="337" y="383"/>
                  </a:lnTo>
                  <a:lnTo>
                    <a:pt x="387" y="398"/>
                  </a:lnTo>
                  <a:lnTo>
                    <a:pt x="416" y="361"/>
                  </a:lnTo>
                  <a:lnTo>
                    <a:pt x="429" y="369"/>
                  </a:lnTo>
                  <a:lnTo>
                    <a:pt x="449" y="369"/>
                  </a:lnTo>
                  <a:lnTo>
                    <a:pt x="449" y="358"/>
                  </a:lnTo>
                  <a:lnTo>
                    <a:pt x="475" y="349"/>
                  </a:lnTo>
                  <a:lnTo>
                    <a:pt x="475" y="340"/>
                  </a:lnTo>
                  <a:lnTo>
                    <a:pt x="486" y="329"/>
                  </a:lnTo>
                  <a:lnTo>
                    <a:pt x="492" y="332"/>
                  </a:lnTo>
                  <a:lnTo>
                    <a:pt x="519" y="305"/>
                  </a:lnTo>
                  <a:lnTo>
                    <a:pt x="497" y="265"/>
                  </a:lnTo>
                  <a:lnTo>
                    <a:pt x="508" y="209"/>
                  </a:lnTo>
                  <a:lnTo>
                    <a:pt x="494" y="192"/>
                  </a:lnTo>
                  <a:lnTo>
                    <a:pt x="456" y="204"/>
                  </a:lnTo>
                  <a:lnTo>
                    <a:pt x="451" y="197"/>
                  </a:lnTo>
                  <a:lnTo>
                    <a:pt x="494" y="148"/>
                  </a:lnTo>
                  <a:lnTo>
                    <a:pt x="475" y="71"/>
                  </a:lnTo>
                  <a:lnTo>
                    <a:pt x="446" y="93"/>
                  </a:lnTo>
                  <a:lnTo>
                    <a:pt x="420" y="66"/>
                  </a:lnTo>
                  <a:lnTo>
                    <a:pt x="396" y="33"/>
                  </a:lnTo>
                  <a:lnTo>
                    <a:pt x="394" y="13"/>
                  </a:lnTo>
                  <a:lnTo>
                    <a:pt x="377" y="9"/>
                  </a:lnTo>
                  <a:lnTo>
                    <a:pt x="357" y="16"/>
                  </a:lnTo>
                  <a:lnTo>
                    <a:pt x="324" y="0"/>
                  </a:lnTo>
                  <a:lnTo>
                    <a:pt x="308" y="38"/>
                  </a:lnTo>
                  <a:lnTo>
                    <a:pt x="281" y="40"/>
                  </a:lnTo>
                  <a:lnTo>
                    <a:pt x="260" y="71"/>
                  </a:lnTo>
                  <a:lnTo>
                    <a:pt x="248" y="64"/>
                  </a:lnTo>
                  <a:lnTo>
                    <a:pt x="228" y="71"/>
                  </a:lnTo>
                  <a:lnTo>
                    <a:pt x="197" y="53"/>
                  </a:lnTo>
                  <a:lnTo>
                    <a:pt x="173" y="81"/>
                  </a:lnTo>
                  <a:lnTo>
                    <a:pt x="173" y="95"/>
                  </a:lnTo>
                  <a:lnTo>
                    <a:pt x="221" y="122"/>
                  </a:lnTo>
                  <a:lnTo>
                    <a:pt x="232" y="141"/>
                  </a:lnTo>
                  <a:lnTo>
                    <a:pt x="197" y="154"/>
                  </a:lnTo>
                  <a:lnTo>
                    <a:pt x="145" y="153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13" name="Freeform 1076"/>
            <p:cNvSpPr/>
            <p:nvPr/>
          </p:nvSpPr>
          <p:spPr bwMode="auto">
            <a:xfrm rot="356891">
              <a:off x="5506577" y="2941858"/>
              <a:ext cx="298597" cy="353261"/>
            </a:xfrm>
            <a:custGeom>
              <a:avLst/>
              <a:gdLst>
                <a:gd name="T0" fmla="*/ 164 w 327"/>
                <a:gd name="T1" fmla="*/ 264 h 381"/>
                <a:gd name="T2" fmla="*/ 129 w 327"/>
                <a:gd name="T3" fmla="*/ 277 h 381"/>
                <a:gd name="T4" fmla="*/ 109 w 327"/>
                <a:gd name="T5" fmla="*/ 256 h 381"/>
                <a:gd name="T6" fmla="*/ 97 w 327"/>
                <a:gd name="T7" fmla="*/ 274 h 381"/>
                <a:gd name="T8" fmla="*/ 74 w 327"/>
                <a:gd name="T9" fmla="*/ 274 h 381"/>
                <a:gd name="T10" fmla="*/ 65 w 327"/>
                <a:gd name="T11" fmla="*/ 254 h 381"/>
                <a:gd name="T12" fmla="*/ 54 w 327"/>
                <a:gd name="T13" fmla="*/ 224 h 381"/>
                <a:gd name="T14" fmla="*/ 35 w 327"/>
                <a:gd name="T15" fmla="*/ 223 h 381"/>
                <a:gd name="T16" fmla="*/ 13 w 327"/>
                <a:gd name="T17" fmla="*/ 180 h 381"/>
                <a:gd name="T18" fmla="*/ 0 w 327"/>
                <a:gd name="T19" fmla="*/ 158 h 381"/>
                <a:gd name="T20" fmla="*/ 10 w 327"/>
                <a:gd name="T21" fmla="*/ 149 h 381"/>
                <a:gd name="T22" fmla="*/ 13 w 327"/>
                <a:gd name="T23" fmla="*/ 145 h 381"/>
                <a:gd name="T24" fmla="*/ 36 w 327"/>
                <a:gd name="T25" fmla="*/ 111 h 381"/>
                <a:gd name="T26" fmla="*/ 35 w 327"/>
                <a:gd name="T27" fmla="*/ 85 h 381"/>
                <a:gd name="T28" fmla="*/ 42 w 327"/>
                <a:gd name="T29" fmla="*/ 72 h 381"/>
                <a:gd name="T30" fmla="*/ 59 w 327"/>
                <a:gd name="T31" fmla="*/ 69 h 381"/>
                <a:gd name="T32" fmla="*/ 65 w 327"/>
                <a:gd name="T33" fmla="*/ 61 h 381"/>
                <a:gd name="T34" fmla="*/ 59 w 327"/>
                <a:gd name="T35" fmla="*/ 48 h 381"/>
                <a:gd name="T36" fmla="*/ 68 w 327"/>
                <a:gd name="T37" fmla="*/ 35 h 381"/>
                <a:gd name="T38" fmla="*/ 68 w 327"/>
                <a:gd name="T39" fmla="*/ 10 h 381"/>
                <a:gd name="T40" fmla="*/ 80 w 327"/>
                <a:gd name="T41" fmla="*/ 4 h 381"/>
                <a:gd name="T42" fmla="*/ 101 w 327"/>
                <a:gd name="T43" fmla="*/ 15 h 381"/>
                <a:gd name="T44" fmla="*/ 129 w 327"/>
                <a:gd name="T45" fmla="*/ 21 h 381"/>
                <a:gd name="T46" fmla="*/ 146 w 327"/>
                <a:gd name="T47" fmla="*/ 0 h 381"/>
                <a:gd name="T48" fmla="*/ 168 w 327"/>
                <a:gd name="T49" fmla="*/ 18 h 381"/>
                <a:gd name="T50" fmla="*/ 158 w 327"/>
                <a:gd name="T51" fmla="*/ 26 h 381"/>
                <a:gd name="T52" fmla="*/ 146 w 327"/>
                <a:gd name="T53" fmla="*/ 43 h 381"/>
                <a:gd name="T54" fmla="*/ 129 w 327"/>
                <a:gd name="T55" fmla="*/ 48 h 381"/>
                <a:gd name="T56" fmla="*/ 123 w 327"/>
                <a:gd name="T57" fmla="*/ 53 h 381"/>
                <a:gd name="T58" fmla="*/ 140 w 327"/>
                <a:gd name="T59" fmla="*/ 62 h 381"/>
                <a:gd name="T60" fmla="*/ 170 w 327"/>
                <a:gd name="T61" fmla="*/ 48 h 381"/>
                <a:gd name="T62" fmla="*/ 221 w 327"/>
                <a:gd name="T63" fmla="*/ 70 h 381"/>
                <a:gd name="T64" fmla="*/ 227 w 327"/>
                <a:gd name="T65" fmla="*/ 115 h 381"/>
                <a:gd name="T66" fmla="*/ 206 w 327"/>
                <a:gd name="T67" fmla="*/ 115 h 381"/>
                <a:gd name="T68" fmla="*/ 204 w 327"/>
                <a:gd name="T69" fmla="*/ 129 h 381"/>
                <a:gd name="T70" fmla="*/ 215 w 327"/>
                <a:gd name="T71" fmla="*/ 148 h 381"/>
                <a:gd name="T72" fmla="*/ 206 w 327"/>
                <a:gd name="T73" fmla="*/ 158 h 381"/>
                <a:gd name="T74" fmla="*/ 217 w 327"/>
                <a:gd name="T75" fmla="*/ 176 h 381"/>
                <a:gd name="T76" fmla="*/ 200 w 327"/>
                <a:gd name="T77" fmla="*/ 198 h 381"/>
                <a:gd name="T78" fmla="*/ 192 w 327"/>
                <a:gd name="T79" fmla="*/ 187 h 381"/>
                <a:gd name="T80" fmla="*/ 168 w 327"/>
                <a:gd name="T81" fmla="*/ 254 h 381"/>
                <a:gd name="T82" fmla="*/ 164 w 327"/>
                <a:gd name="T83" fmla="*/ 264 h 381"/>
                <a:gd name="T84" fmla="*/ 164 w 327"/>
                <a:gd name="T85" fmla="*/ 264 h 38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27"/>
                <a:gd name="T130" fmla="*/ 0 h 381"/>
                <a:gd name="T131" fmla="*/ 327 w 327"/>
                <a:gd name="T132" fmla="*/ 381 h 38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27" h="381">
                  <a:moveTo>
                    <a:pt x="236" y="361"/>
                  </a:moveTo>
                  <a:lnTo>
                    <a:pt x="186" y="380"/>
                  </a:lnTo>
                  <a:lnTo>
                    <a:pt x="157" y="351"/>
                  </a:lnTo>
                  <a:lnTo>
                    <a:pt x="139" y="375"/>
                  </a:lnTo>
                  <a:lnTo>
                    <a:pt x="107" y="375"/>
                  </a:lnTo>
                  <a:lnTo>
                    <a:pt x="93" y="348"/>
                  </a:lnTo>
                  <a:lnTo>
                    <a:pt x="78" y="308"/>
                  </a:lnTo>
                  <a:lnTo>
                    <a:pt x="50" y="305"/>
                  </a:lnTo>
                  <a:lnTo>
                    <a:pt x="19" y="247"/>
                  </a:lnTo>
                  <a:lnTo>
                    <a:pt x="0" y="218"/>
                  </a:lnTo>
                  <a:lnTo>
                    <a:pt x="14" y="204"/>
                  </a:lnTo>
                  <a:lnTo>
                    <a:pt x="19" y="199"/>
                  </a:lnTo>
                  <a:lnTo>
                    <a:pt x="52" y="152"/>
                  </a:lnTo>
                  <a:lnTo>
                    <a:pt x="50" y="115"/>
                  </a:lnTo>
                  <a:lnTo>
                    <a:pt x="60" y="99"/>
                  </a:lnTo>
                  <a:lnTo>
                    <a:pt x="86" y="95"/>
                  </a:lnTo>
                  <a:lnTo>
                    <a:pt x="93" y="84"/>
                  </a:lnTo>
                  <a:lnTo>
                    <a:pt x="84" y="66"/>
                  </a:lnTo>
                  <a:lnTo>
                    <a:pt x="98" y="48"/>
                  </a:lnTo>
                  <a:lnTo>
                    <a:pt x="98" y="13"/>
                  </a:lnTo>
                  <a:lnTo>
                    <a:pt x="115" y="4"/>
                  </a:lnTo>
                  <a:lnTo>
                    <a:pt x="146" y="21"/>
                  </a:lnTo>
                  <a:lnTo>
                    <a:pt x="184" y="28"/>
                  </a:lnTo>
                  <a:lnTo>
                    <a:pt x="210" y="0"/>
                  </a:lnTo>
                  <a:lnTo>
                    <a:pt x="240" y="24"/>
                  </a:lnTo>
                  <a:lnTo>
                    <a:pt x="227" y="35"/>
                  </a:lnTo>
                  <a:lnTo>
                    <a:pt x="210" y="59"/>
                  </a:lnTo>
                  <a:lnTo>
                    <a:pt x="186" y="66"/>
                  </a:lnTo>
                  <a:lnTo>
                    <a:pt x="177" y="72"/>
                  </a:lnTo>
                  <a:lnTo>
                    <a:pt x="201" y="86"/>
                  </a:lnTo>
                  <a:lnTo>
                    <a:pt x="244" y="66"/>
                  </a:lnTo>
                  <a:lnTo>
                    <a:pt x="317" y="97"/>
                  </a:lnTo>
                  <a:lnTo>
                    <a:pt x="326" y="158"/>
                  </a:lnTo>
                  <a:lnTo>
                    <a:pt x="295" y="158"/>
                  </a:lnTo>
                  <a:lnTo>
                    <a:pt x="292" y="177"/>
                  </a:lnTo>
                  <a:lnTo>
                    <a:pt x="308" y="202"/>
                  </a:lnTo>
                  <a:lnTo>
                    <a:pt x="295" y="218"/>
                  </a:lnTo>
                  <a:lnTo>
                    <a:pt x="311" y="242"/>
                  </a:lnTo>
                  <a:lnTo>
                    <a:pt x="287" y="271"/>
                  </a:lnTo>
                  <a:lnTo>
                    <a:pt x="275" y="257"/>
                  </a:lnTo>
                  <a:lnTo>
                    <a:pt x="240" y="348"/>
                  </a:lnTo>
                  <a:lnTo>
                    <a:pt x="236" y="361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14" name="Freeform 1077"/>
            <p:cNvSpPr/>
            <p:nvPr/>
          </p:nvSpPr>
          <p:spPr bwMode="auto">
            <a:xfrm rot="356891">
              <a:off x="5248680" y="2658115"/>
              <a:ext cx="371701" cy="450073"/>
            </a:xfrm>
            <a:custGeom>
              <a:avLst/>
              <a:gdLst>
                <a:gd name="T0" fmla="*/ 68 w 406"/>
                <a:gd name="T1" fmla="*/ 0 h 488"/>
                <a:gd name="T2" fmla="*/ 116 w 406"/>
                <a:gd name="T3" fmla="*/ 30 h 488"/>
                <a:gd name="T4" fmla="*/ 155 w 406"/>
                <a:gd name="T5" fmla="*/ 47 h 488"/>
                <a:gd name="T6" fmla="*/ 174 w 406"/>
                <a:gd name="T7" fmla="*/ 50 h 488"/>
                <a:gd name="T8" fmla="*/ 183 w 406"/>
                <a:gd name="T9" fmla="*/ 93 h 488"/>
                <a:gd name="T10" fmla="*/ 213 w 406"/>
                <a:gd name="T11" fmla="*/ 111 h 488"/>
                <a:gd name="T12" fmla="*/ 237 w 406"/>
                <a:gd name="T13" fmla="*/ 96 h 488"/>
                <a:gd name="T14" fmla="*/ 245 w 406"/>
                <a:gd name="T15" fmla="*/ 120 h 488"/>
                <a:gd name="T16" fmla="*/ 217 w 406"/>
                <a:gd name="T17" fmla="*/ 135 h 488"/>
                <a:gd name="T18" fmla="*/ 205 w 406"/>
                <a:gd name="T19" fmla="*/ 159 h 488"/>
                <a:gd name="T20" fmla="*/ 237 w 406"/>
                <a:gd name="T21" fmla="*/ 188 h 488"/>
                <a:gd name="T22" fmla="*/ 285 w 406"/>
                <a:gd name="T23" fmla="*/ 211 h 488"/>
                <a:gd name="T24" fmla="*/ 275 w 406"/>
                <a:gd name="T25" fmla="*/ 250 h 488"/>
                <a:gd name="T26" fmla="*/ 276 w 406"/>
                <a:gd name="T27" fmla="*/ 271 h 488"/>
                <a:gd name="T28" fmla="*/ 251 w 406"/>
                <a:gd name="T29" fmla="*/ 286 h 488"/>
                <a:gd name="T30" fmla="*/ 229 w 406"/>
                <a:gd name="T31" fmla="*/ 346 h 488"/>
                <a:gd name="T32" fmla="*/ 213 w 406"/>
                <a:gd name="T33" fmla="*/ 337 h 488"/>
                <a:gd name="T34" fmla="*/ 165 w 406"/>
                <a:gd name="T35" fmla="*/ 321 h 488"/>
                <a:gd name="T36" fmla="*/ 130 w 406"/>
                <a:gd name="T37" fmla="*/ 343 h 488"/>
                <a:gd name="T38" fmla="*/ 140 w 406"/>
                <a:gd name="T39" fmla="*/ 316 h 488"/>
                <a:gd name="T40" fmla="*/ 99 w 406"/>
                <a:gd name="T41" fmla="*/ 330 h 488"/>
                <a:gd name="T42" fmla="*/ 79 w 406"/>
                <a:gd name="T43" fmla="*/ 256 h 488"/>
                <a:gd name="T44" fmla="*/ 60 w 406"/>
                <a:gd name="T45" fmla="*/ 244 h 488"/>
                <a:gd name="T46" fmla="*/ 46 w 406"/>
                <a:gd name="T47" fmla="*/ 207 h 488"/>
                <a:gd name="T48" fmla="*/ 64 w 406"/>
                <a:gd name="T49" fmla="*/ 182 h 488"/>
                <a:gd name="T50" fmla="*/ 53 w 406"/>
                <a:gd name="T51" fmla="*/ 147 h 488"/>
                <a:gd name="T52" fmla="*/ 17 w 406"/>
                <a:gd name="T53" fmla="*/ 143 h 488"/>
                <a:gd name="T54" fmla="*/ 17 w 406"/>
                <a:gd name="T55" fmla="*/ 108 h 488"/>
                <a:gd name="T56" fmla="*/ 32 w 406"/>
                <a:gd name="T57" fmla="*/ 80 h 488"/>
                <a:gd name="T58" fmla="*/ 37 w 406"/>
                <a:gd name="T59" fmla="*/ 42 h 488"/>
                <a:gd name="T60" fmla="*/ 60 w 406"/>
                <a:gd name="T61" fmla="*/ 65 h 488"/>
                <a:gd name="T62" fmla="*/ 85 w 406"/>
                <a:gd name="T63" fmla="*/ 45 h 488"/>
                <a:gd name="T64" fmla="*/ 60 w 406"/>
                <a:gd name="T65" fmla="*/ 17 h 488"/>
                <a:gd name="T66" fmla="*/ 56 w 406"/>
                <a:gd name="T67" fmla="*/ 4 h 48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06"/>
                <a:gd name="T103" fmla="*/ 0 h 488"/>
                <a:gd name="T104" fmla="*/ 406 w 406"/>
                <a:gd name="T105" fmla="*/ 488 h 48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06" h="488">
                  <a:moveTo>
                    <a:pt x="80" y="4"/>
                  </a:moveTo>
                  <a:lnTo>
                    <a:pt x="96" y="0"/>
                  </a:lnTo>
                  <a:lnTo>
                    <a:pt x="144" y="19"/>
                  </a:lnTo>
                  <a:lnTo>
                    <a:pt x="165" y="41"/>
                  </a:lnTo>
                  <a:lnTo>
                    <a:pt x="205" y="52"/>
                  </a:lnTo>
                  <a:lnTo>
                    <a:pt x="220" y="66"/>
                  </a:lnTo>
                  <a:lnTo>
                    <a:pt x="242" y="62"/>
                  </a:lnTo>
                  <a:lnTo>
                    <a:pt x="247" y="70"/>
                  </a:lnTo>
                  <a:lnTo>
                    <a:pt x="240" y="117"/>
                  </a:lnTo>
                  <a:lnTo>
                    <a:pt x="261" y="130"/>
                  </a:lnTo>
                  <a:lnTo>
                    <a:pt x="271" y="147"/>
                  </a:lnTo>
                  <a:lnTo>
                    <a:pt x="304" y="154"/>
                  </a:lnTo>
                  <a:lnTo>
                    <a:pt x="316" y="132"/>
                  </a:lnTo>
                  <a:lnTo>
                    <a:pt x="337" y="134"/>
                  </a:lnTo>
                  <a:lnTo>
                    <a:pt x="350" y="151"/>
                  </a:lnTo>
                  <a:lnTo>
                    <a:pt x="347" y="168"/>
                  </a:lnTo>
                  <a:lnTo>
                    <a:pt x="308" y="172"/>
                  </a:lnTo>
                  <a:lnTo>
                    <a:pt x="308" y="189"/>
                  </a:lnTo>
                  <a:lnTo>
                    <a:pt x="308" y="202"/>
                  </a:lnTo>
                  <a:lnTo>
                    <a:pt x="292" y="221"/>
                  </a:lnTo>
                  <a:lnTo>
                    <a:pt x="304" y="240"/>
                  </a:lnTo>
                  <a:lnTo>
                    <a:pt x="337" y="262"/>
                  </a:lnTo>
                  <a:lnTo>
                    <a:pt x="338" y="288"/>
                  </a:lnTo>
                  <a:lnTo>
                    <a:pt x="405" y="295"/>
                  </a:lnTo>
                  <a:lnTo>
                    <a:pt x="405" y="330"/>
                  </a:lnTo>
                  <a:lnTo>
                    <a:pt x="391" y="348"/>
                  </a:lnTo>
                  <a:lnTo>
                    <a:pt x="400" y="366"/>
                  </a:lnTo>
                  <a:lnTo>
                    <a:pt x="393" y="377"/>
                  </a:lnTo>
                  <a:lnTo>
                    <a:pt x="367" y="381"/>
                  </a:lnTo>
                  <a:lnTo>
                    <a:pt x="356" y="397"/>
                  </a:lnTo>
                  <a:lnTo>
                    <a:pt x="359" y="434"/>
                  </a:lnTo>
                  <a:lnTo>
                    <a:pt x="326" y="481"/>
                  </a:lnTo>
                  <a:lnTo>
                    <a:pt x="321" y="487"/>
                  </a:lnTo>
                  <a:lnTo>
                    <a:pt x="302" y="469"/>
                  </a:lnTo>
                  <a:lnTo>
                    <a:pt x="256" y="469"/>
                  </a:lnTo>
                  <a:lnTo>
                    <a:pt x="235" y="447"/>
                  </a:lnTo>
                  <a:lnTo>
                    <a:pt x="199" y="484"/>
                  </a:lnTo>
                  <a:lnTo>
                    <a:pt x="185" y="478"/>
                  </a:lnTo>
                  <a:lnTo>
                    <a:pt x="201" y="450"/>
                  </a:lnTo>
                  <a:lnTo>
                    <a:pt x="199" y="440"/>
                  </a:lnTo>
                  <a:lnTo>
                    <a:pt x="185" y="436"/>
                  </a:lnTo>
                  <a:lnTo>
                    <a:pt x="141" y="460"/>
                  </a:lnTo>
                  <a:lnTo>
                    <a:pt x="100" y="381"/>
                  </a:lnTo>
                  <a:lnTo>
                    <a:pt x="113" y="356"/>
                  </a:lnTo>
                  <a:lnTo>
                    <a:pt x="108" y="348"/>
                  </a:lnTo>
                  <a:lnTo>
                    <a:pt x="86" y="341"/>
                  </a:lnTo>
                  <a:lnTo>
                    <a:pt x="50" y="320"/>
                  </a:lnTo>
                  <a:lnTo>
                    <a:pt x="65" y="288"/>
                  </a:lnTo>
                  <a:lnTo>
                    <a:pt x="86" y="277"/>
                  </a:lnTo>
                  <a:lnTo>
                    <a:pt x="91" y="253"/>
                  </a:lnTo>
                  <a:lnTo>
                    <a:pt x="82" y="209"/>
                  </a:lnTo>
                  <a:lnTo>
                    <a:pt x="77" y="204"/>
                  </a:lnTo>
                  <a:lnTo>
                    <a:pt x="56" y="226"/>
                  </a:lnTo>
                  <a:lnTo>
                    <a:pt x="24" y="200"/>
                  </a:lnTo>
                  <a:lnTo>
                    <a:pt x="0" y="170"/>
                  </a:lnTo>
                  <a:lnTo>
                    <a:pt x="24" y="151"/>
                  </a:lnTo>
                  <a:lnTo>
                    <a:pt x="29" y="120"/>
                  </a:lnTo>
                  <a:lnTo>
                    <a:pt x="45" y="110"/>
                  </a:lnTo>
                  <a:lnTo>
                    <a:pt x="43" y="67"/>
                  </a:lnTo>
                  <a:lnTo>
                    <a:pt x="53" y="59"/>
                  </a:lnTo>
                  <a:lnTo>
                    <a:pt x="74" y="72"/>
                  </a:lnTo>
                  <a:lnTo>
                    <a:pt x="86" y="90"/>
                  </a:lnTo>
                  <a:lnTo>
                    <a:pt x="113" y="72"/>
                  </a:lnTo>
                  <a:lnTo>
                    <a:pt x="122" y="62"/>
                  </a:lnTo>
                  <a:lnTo>
                    <a:pt x="117" y="41"/>
                  </a:lnTo>
                  <a:lnTo>
                    <a:pt x="86" y="24"/>
                  </a:lnTo>
                  <a:lnTo>
                    <a:pt x="80" y="4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15" name="Freeform 1078"/>
            <p:cNvSpPr/>
            <p:nvPr/>
          </p:nvSpPr>
          <p:spPr bwMode="auto">
            <a:xfrm rot="356891">
              <a:off x="5719159" y="2905554"/>
              <a:ext cx="65897" cy="69004"/>
            </a:xfrm>
            <a:custGeom>
              <a:avLst/>
              <a:gdLst>
                <a:gd name="T0" fmla="*/ 19 w 73"/>
                <a:gd name="T1" fmla="*/ 51 h 76"/>
                <a:gd name="T2" fmla="*/ 0 w 73"/>
                <a:gd name="T3" fmla="*/ 34 h 76"/>
                <a:gd name="T4" fmla="*/ 9 w 73"/>
                <a:gd name="T5" fmla="*/ 23 h 76"/>
                <a:gd name="T6" fmla="*/ 16 w 73"/>
                <a:gd name="T7" fmla="*/ 0 h 76"/>
                <a:gd name="T8" fmla="*/ 38 w 73"/>
                <a:gd name="T9" fmla="*/ 9 h 76"/>
                <a:gd name="T10" fmla="*/ 48 w 73"/>
                <a:gd name="T11" fmla="*/ 24 h 76"/>
                <a:gd name="T12" fmla="*/ 40 w 73"/>
                <a:gd name="T13" fmla="*/ 34 h 76"/>
                <a:gd name="T14" fmla="*/ 19 w 73"/>
                <a:gd name="T15" fmla="*/ 51 h 76"/>
                <a:gd name="T16" fmla="*/ 19 w 73"/>
                <a:gd name="T17" fmla="*/ 51 h 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3"/>
                <a:gd name="T28" fmla="*/ 0 h 76"/>
                <a:gd name="T29" fmla="*/ 73 w 73"/>
                <a:gd name="T30" fmla="*/ 76 h 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3" h="76">
                  <a:moveTo>
                    <a:pt x="29" y="75"/>
                  </a:moveTo>
                  <a:lnTo>
                    <a:pt x="0" y="50"/>
                  </a:lnTo>
                  <a:lnTo>
                    <a:pt x="12" y="33"/>
                  </a:lnTo>
                  <a:lnTo>
                    <a:pt x="24" y="0"/>
                  </a:lnTo>
                  <a:lnTo>
                    <a:pt x="56" y="13"/>
                  </a:lnTo>
                  <a:lnTo>
                    <a:pt x="72" y="35"/>
                  </a:lnTo>
                  <a:lnTo>
                    <a:pt x="60" y="50"/>
                  </a:lnTo>
                  <a:lnTo>
                    <a:pt x="29" y="75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16" name="Freeform 1079"/>
            <p:cNvSpPr/>
            <p:nvPr/>
          </p:nvSpPr>
          <p:spPr bwMode="auto">
            <a:xfrm rot="356891">
              <a:off x="5348529" y="2603353"/>
              <a:ext cx="437598" cy="355320"/>
            </a:xfrm>
            <a:custGeom>
              <a:avLst/>
              <a:gdLst>
                <a:gd name="T0" fmla="*/ 312 w 478"/>
                <a:gd name="T1" fmla="*/ 219 h 385"/>
                <a:gd name="T2" fmla="*/ 304 w 478"/>
                <a:gd name="T3" fmla="*/ 243 h 385"/>
                <a:gd name="T4" fmla="*/ 295 w 478"/>
                <a:gd name="T5" fmla="*/ 255 h 385"/>
                <a:gd name="T6" fmla="*/ 277 w 478"/>
                <a:gd name="T7" fmla="*/ 276 h 385"/>
                <a:gd name="T8" fmla="*/ 251 w 478"/>
                <a:gd name="T9" fmla="*/ 272 h 385"/>
                <a:gd name="T10" fmla="*/ 229 w 478"/>
                <a:gd name="T11" fmla="*/ 259 h 385"/>
                <a:gd name="T12" fmla="*/ 217 w 478"/>
                <a:gd name="T13" fmla="*/ 266 h 385"/>
                <a:gd name="T14" fmla="*/ 170 w 478"/>
                <a:gd name="T15" fmla="*/ 260 h 385"/>
                <a:gd name="T16" fmla="*/ 169 w 478"/>
                <a:gd name="T17" fmla="*/ 241 h 385"/>
                <a:gd name="T18" fmla="*/ 146 w 478"/>
                <a:gd name="T19" fmla="*/ 225 h 385"/>
                <a:gd name="T20" fmla="*/ 138 w 478"/>
                <a:gd name="T21" fmla="*/ 211 h 385"/>
                <a:gd name="T22" fmla="*/ 148 w 478"/>
                <a:gd name="T23" fmla="*/ 197 h 385"/>
                <a:gd name="T24" fmla="*/ 148 w 478"/>
                <a:gd name="T25" fmla="*/ 189 h 385"/>
                <a:gd name="T26" fmla="*/ 148 w 478"/>
                <a:gd name="T27" fmla="*/ 177 h 385"/>
                <a:gd name="T28" fmla="*/ 176 w 478"/>
                <a:gd name="T29" fmla="*/ 174 h 385"/>
                <a:gd name="T30" fmla="*/ 178 w 478"/>
                <a:gd name="T31" fmla="*/ 161 h 385"/>
                <a:gd name="T32" fmla="*/ 169 w 478"/>
                <a:gd name="T33" fmla="*/ 149 h 385"/>
                <a:gd name="T34" fmla="*/ 155 w 478"/>
                <a:gd name="T35" fmla="*/ 148 h 385"/>
                <a:gd name="T36" fmla="*/ 146 w 478"/>
                <a:gd name="T37" fmla="*/ 163 h 385"/>
                <a:gd name="T38" fmla="*/ 124 w 478"/>
                <a:gd name="T39" fmla="*/ 159 h 385"/>
                <a:gd name="T40" fmla="*/ 116 w 478"/>
                <a:gd name="T41" fmla="*/ 145 h 385"/>
                <a:gd name="T42" fmla="*/ 101 w 478"/>
                <a:gd name="T43" fmla="*/ 136 h 385"/>
                <a:gd name="T44" fmla="*/ 105 w 478"/>
                <a:gd name="T45" fmla="*/ 102 h 385"/>
                <a:gd name="T46" fmla="*/ 103 w 478"/>
                <a:gd name="T47" fmla="*/ 97 h 385"/>
                <a:gd name="T48" fmla="*/ 87 w 478"/>
                <a:gd name="T49" fmla="*/ 100 h 385"/>
                <a:gd name="T50" fmla="*/ 76 w 478"/>
                <a:gd name="T51" fmla="*/ 90 h 385"/>
                <a:gd name="T52" fmla="*/ 48 w 478"/>
                <a:gd name="T53" fmla="*/ 82 h 385"/>
                <a:gd name="T54" fmla="*/ 34 w 478"/>
                <a:gd name="T55" fmla="*/ 65 h 385"/>
                <a:gd name="T56" fmla="*/ 0 w 478"/>
                <a:gd name="T57" fmla="*/ 52 h 385"/>
                <a:gd name="T58" fmla="*/ 4 w 478"/>
                <a:gd name="T59" fmla="*/ 36 h 385"/>
                <a:gd name="T60" fmla="*/ 17 w 478"/>
                <a:gd name="T61" fmla="*/ 30 h 385"/>
                <a:gd name="T62" fmla="*/ 41 w 478"/>
                <a:gd name="T63" fmla="*/ 52 h 385"/>
                <a:gd name="T64" fmla="*/ 48 w 478"/>
                <a:gd name="T65" fmla="*/ 52 h 385"/>
                <a:gd name="T66" fmla="*/ 72 w 478"/>
                <a:gd name="T67" fmla="*/ 49 h 385"/>
                <a:gd name="T68" fmla="*/ 85 w 478"/>
                <a:gd name="T69" fmla="*/ 38 h 385"/>
                <a:gd name="T70" fmla="*/ 104 w 478"/>
                <a:gd name="T71" fmla="*/ 53 h 385"/>
                <a:gd name="T72" fmla="*/ 112 w 478"/>
                <a:gd name="T73" fmla="*/ 39 h 385"/>
                <a:gd name="T74" fmla="*/ 114 w 478"/>
                <a:gd name="T75" fmla="*/ 31 h 385"/>
                <a:gd name="T76" fmla="*/ 130 w 478"/>
                <a:gd name="T77" fmla="*/ 22 h 385"/>
                <a:gd name="T78" fmla="*/ 132 w 478"/>
                <a:gd name="T79" fmla="*/ 4 h 385"/>
                <a:gd name="T80" fmla="*/ 148 w 478"/>
                <a:gd name="T81" fmla="*/ 0 h 385"/>
                <a:gd name="T82" fmla="*/ 188 w 478"/>
                <a:gd name="T83" fmla="*/ 26 h 385"/>
                <a:gd name="T84" fmla="*/ 215 w 478"/>
                <a:gd name="T85" fmla="*/ 38 h 385"/>
                <a:gd name="T86" fmla="*/ 269 w 478"/>
                <a:gd name="T87" fmla="*/ 128 h 385"/>
                <a:gd name="T88" fmla="*/ 266 w 478"/>
                <a:gd name="T89" fmla="*/ 138 h 385"/>
                <a:gd name="T90" fmla="*/ 301 w 478"/>
                <a:gd name="T91" fmla="*/ 156 h 385"/>
                <a:gd name="T92" fmla="*/ 310 w 478"/>
                <a:gd name="T93" fmla="*/ 171 h 385"/>
                <a:gd name="T94" fmla="*/ 327 w 478"/>
                <a:gd name="T95" fmla="*/ 179 h 385"/>
                <a:gd name="T96" fmla="*/ 335 w 478"/>
                <a:gd name="T97" fmla="*/ 194 h 385"/>
                <a:gd name="T98" fmla="*/ 325 w 478"/>
                <a:gd name="T99" fmla="*/ 199 h 385"/>
                <a:gd name="T100" fmla="*/ 308 w 478"/>
                <a:gd name="T101" fmla="*/ 194 h 385"/>
                <a:gd name="T102" fmla="*/ 282 w 478"/>
                <a:gd name="T103" fmla="*/ 194 h 385"/>
                <a:gd name="T104" fmla="*/ 259 w 478"/>
                <a:gd name="T105" fmla="*/ 185 h 385"/>
                <a:gd name="T106" fmla="*/ 249 w 478"/>
                <a:gd name="T107" fmla="*/ 194 h 385"/>
                <a:gd name="T108" fmla="*/ 270 w 478"/>
                <a:gd name="T109" fmla="*/ 199 h 385"/>
                <a:gd name="T110" fmla="*/ 293 w 478"/>
                <a:gd name="T111" fmla="*/ 210 h 385"/>
                <a:gd name="T112" fmla="*/ 312 w 478"/>
                <a:gd name="T113" fmla="*/ 219 h 385"/>
                <a:gd name="T114" fmla="*/ 312 w 478"/>
                <a:gd name="T115" fmla="*/ 219 h 38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78"/>
                <a:gd name="T175" fmla="*/ 0 h 385"/>
                <a:gd name="T176" fmla="*/ 478 w 478"/>
                <a:gd name="T177" fmla="*/ 385 h 38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78" h="385">
                  <a:moveTo>
                    <a:pt x="444" y="304"/>
                  </a:moveTo>
                  <a:lnTo>
                    <a:pt x="433" y="337"/>
                  </a:lnTo>
                  <a:lnTo>
                    <a:pt x="420" y="355"/>
                  </a:lnTo>
                  <a:lnTo>
                    <a:pt x="394" y="384"/>
                  </a:lnTo>
                  <a:lnTo>
                    <a:pt x="356" y="377"/>
                  </a:lnTo>
                  <a:lnTo>
                    <a:pt x="326" y="359"/>
                  </a:lnTo>
                  <a:lnTo>
                    <a:pt x="308" y="369"/>
                  </a:lnTo>
                  <a:lnTo>
                    <a:pt x="242" y="362"/>
                  </a:lnTo>
                  <a:lnTo>
                    <a:pt x="241" y="335"/>
                  </a:lnTo>
                  <a:lnTo>
                    <a:pt x="208" y="313"/>
                  </a:lnTo>
                  <a:lnTo>
                    <a:pt x="196" y="294"/>
                  </a:lnTo>
                  <a:lnTo>
                    <a:pt x="212" y="275"/>
                  </a:lnTo>
                  <a:lnTo>
                    <a:pt x="212" y="262"/>
                  </a:lnTo>
                  <a:lnTo>
                    <a:pt x="212" y="245"/>
                  </a:lnTo>
                  <a:lnTo>
                    <a:pt x="251" y="241"/>
                  </a:lnTo>
                  <a:lnTo>
                    <a:pt x="253" y="224"/>
                  </a:lnTo>
                  <a:lnTo>
                    <a:pt x="241" y="207"/>
                  </a:lnTo>
                  <a:lnTo>
                    <a:pt x="220" y="205"/>
                  </a:lnTo>
                  <a:lnTo>
                    <a:pt x="208" y="227"/>
                  </a:lnTo>
                  <a:lnTo>
                    <a:pt x="175" y="220"/>
                  </a:lnTo>
                  <a:lnTo>
                    <a:pt x="165" y="202"/>
                  </a:lnTo>
                  <a:lnTo>
                    <a:pt x="144" y="190"/>
                  </a:lnTo>
                  <a:lnTo>
                    <a:pt x="150" y="142"/>
                  </a:lnTo>
                  <a:lnTo>
                    <a:pt x="146" y="134"/>
                  </a:lnTo>
                  <a:lnTo>
                    <a:pt x="124" y="139"/>
                  </a:lnTo>
                  <a:lnTo>
                    <a:pt x="109" y="125"/>
                  </a:lnTo>
                  <a:lnTo>
                    <a:pt x="69" y="114"/>
                  </a:lnTo>
                  <a:lnTo>
                    <a:pt x="48" y="92"/>
                  </a:lnTo>
                  <a:lnTo>
                    <a:pt x="0" y="72"/>
                  </a:lnTo>
                  <a:lnTo>
                    <a:pt x="4" y="50"/>
                  </a:lnTo>
                  <a:lnTo>
                    <a:pt x="24" y="41"/>
                  </a:lnTo>
                  <a:lnTo>
                    <a:pt x="59" y="72"/>
                  </a:lnTo>
                  <a:lnTo>
                    <a:pt x="69" y="72"/>
                  </a:lnTo>
                  <a:lnTo>
                    <a:pt x="102" y="68"/>
                  </a:lnTo>
                  <a:lnTo>
                    <a:pt x="122" y="53"/>
                  </a:lnTo>
                  <a:lnTo>
                    <a:pt x="148" y="74"/>
                  </a:lnTo>
                  <a:lnTo>
                    <a:pt x="160" y="55"/>
                  </a:lnTo>
                  <a:lnTo>
                    <a:pt x="162" y="43"/>
                  </a:lnTo>
                  <a:lnTo>
                    <a:pt x="184" y="31"/>
                  </a:lnTo>
                  <a:lnTo>
                    <a:pt x="189" y="4"/>
                  </a:lnTo>
                  <a:lnTo>
                    <a:pt x="212" y="0"/>
                  </a:lnTo>
                  <a:lnTo>
                    <a:pt x="267" y="36"/>
                  </a:lnTo>
                  <a:lnTo>
                    <a:pt x="306" y="53"/>
                  </a:lnTo>
                  <a:lnTo>
                    <a:pt x="383" y="178"/>
                  </a:lnTo>
                  <a:lnTo>
                    <a:pt x="378" y="192"/>
                  </a:lnTo>
                  <a:lnTo>
                    <a:pt x="428" y="216"/>
                  </a:lnTo>
                  <a:lnTo>
                    <a:pt x="442" y="238"/>
                  </a:lnTo>
                  <a:lnTo>
                    <a:pt x="466" y="249"/>
                  </a:lnTo>
                  <a:lnTo>
                    <a:pt x="477" y="270"/>
                  </a:lnTo>
                  <a:lnTo>
                    <a:pt x="462" y="277"/>
                  </a:lnTo>
                  <a:lnTo>
                    <a:pt x="438" y="269"/>
                  </a:lnTo>
                  <a:lnTo>
                    <a:pt x="400" y="269"/>
                  </a:lnTo>
                  <a:lnTo>
                    <a:pt x="368" y="258"/>
                  </a:lnTo>
                  <a:lnTo>
                    <a:pt x="354" y="269"/>
                  </a:lnTo>
                  <a:lnTo>
                    <a:pt x="385" y="277"/>
                  </a:lnTo>
                  <a:lnTo>
                    <a:pt x="416" y="291"/>
                  </a:lnTo>
                  <a:lnTo>
                    <a:pt x="444" y="304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17" name="Freeform 1080"/>
            <p:cNvSpPr/>
            <p:nvPr/>
          </p:nvSpPr>
          <p:spPr bwMode="auto">
            <a:xfrm rot="356891">
              <a:off x="4771515" y="2787761"/>
              <a:ext cx="598223" cy="380038"/>
            </a:xfrm>
            <a:custGeom>
              <a:avLst/>
              <a:gdLst>
                <a:gd name="T0" fmla="*/ 63 w 654"/>
                <a:gd name="T1" fmla="*/ 275 h 411"/>
                <a:gd name="T2" fmla="*/ 116 w 654"/>
                <a:gd name="T3" fmla="*/ 261 h 411"/>
                <a:gd name="T4" fmla="*/ 120 w 654"/>
                <a:gd name="T5" fmla="*/ 233 h 411"/>
                <a:gd name="T6" fmla="*/ 198 w 654"/>
                <a:gd name="T7" fmla="*/ 230 h 411"/>
                <a:gd name="T8" fmla="*/ 235 w 654"/>
                <a:gd name="T9" fmla="*/ 256 h 411"/>
                <a:gd name="T10" fmla="*/ 267 w 654"/>
                <a:gd name="T11" fmla="*/ 238 h 411"/>
                <a:gd name="T12" fmla="*/ 281 w 654"/>
                <a:gd name="T13" fmla="*/ 256 h 411"/>
                <a:gd name="T14" fmla="*/ 304 w 654"/>
                <a:gd name="T15" fmla="*/ 228 h 411"/>
                <a:gd name="T16" fmla="*/ 311 w 654"/>
                <a:gd name="T17" fmla="*/ 261 h 411"/>
                <a:gd name="T18" fmla="*/ 331 w 654"/>
                <a:gd name="T19" fmla="*/ 275 h 411"/>
                <a:gd name="T20" fmla="*/ 370 w 654"/>
                <a:gd name="T21" fmla="*/ 250 h 411"/>
                <a:gd name="T22" fmla="*/ 433 w 654"/>
                <a:gd name="T23" fmla="*/ 210 h 411"/>
                <a:gd name="T24" fmla="*/ 428 w 654"/>
                <a:gd name="T25" fmla="*/ 145 h 411"/>
                <a:gd name="T26" fmla="*/ 434 w 654"/>
                <a:gd name="T27" fmla="*/ 122 h 411"/>
                <a:gd name="T28" fmla="*/ 393 w 654"/>
                <a:gd name="T29" fmla="*/ 101 h 411"/>
                <a:gd name="T30" fmla="*/ 364 w 654"/>
                <a:gd name="T31" fmla="*/ 101 h 411"/>
                <a:gd name="T32" fmla="*/ 322 w 654"/>
                <a:gd name="T33" fmla="*/ 84 h 411"/>
                <a:gd name="T34" fmla="*/ 298 w 654"/>
                <a:gd name="T35" fmla="*/ 57 h 411"/>
                <a:gd name="T36" fmla="*/ 275 w 654"/>
                <a:gd name="T37" fmla="*/ 56 h 411"/>
                <a:gd name="T38" fmla="*/ 224 w 654"/>
                <a:gd name="T39" fmla="*/ 56 h 411"/>
                <a:gd name="T40" fmla="*/ 131 w 654"/>
                <a:gd name="T41" fmla="*/ 0 h 411"/>
                <a:gd name="T42" fmla="*/ 112 w 654"/>
                <a:gd name="T43" fmla="*/ 6 h 411"/>
                <a:gd name="T44" fmla="*/ 54 w 654"/>
                <a:gd name="T45" fmla="*/ 6 h 411"/>
                <a:gd name="T46" fmla="*/ 63 w 654"/>
                <a:gd name="T47" fmla="*/ 28 h 411"/>
                <a:gd name="T48" fmla="*/ 88 w 654"/>
                <a:gd name="T49" fmla="*/ 35 h 411"/>
                <a:gd name="T50" fmla="*/ 60 w 654"/>
                <a:gd name="T51" fmla="*/ 56 h 411"/>
                <a:gd name="T52" fmla="*/ 60 w 654"/>
                <a:gd name="T53" fmla="*/ 82 h 411"/>
                <a:gd name="T54" fmla="*/ 76 w 654"/>
                <a:gd name="T55" fmla="*/ 107 h 411"/>
                <a:gd name="T56" fmla="*/ 97 w 654"/>
                <a:gd name="T57" fmla="*/ 163 h 411"/>
                <a:gd name="T58" fmla="*/ 83 w 654"/>
                <a:gd name="T59" fmla="*/ 172 h 411"/>
                <a:gd name="T60" fmla="*/ 12 w 654"/>
                <a:gd name="T61" fmla="*/ 201 h 411"/>
                <a:gd name="T62" fmla="*/ 10 w 654"/>
                <a:gd name="T63" fmla="*/ 226 h 411"/>
                <a:gd name="T64" fmla="*/ 23 w 654"/>
                <a:gd name="T65" fmla="*/ 257 h 411"/>
                <a:gd name="T66" fmla="*/ 53 w 654"/>
                <a:gd name="T67" fmla="*/ 296 h 4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54"/>
                <a:gd name="T103" fmla="*/ 0 h 411"/>
                <a:gd name="T104" fmla="*/ 654 w 654"/>
                <a:gd name="T105" fmla="*/ 411 h 41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54" h="411">
                  <a:moveTo>
                    <a:pt x="76" y="410"/>
                  </a:moveTo>
                  <a:lnTo>
                    <a:pt x="90" y="380"/>
                  </a:lnTo>
                  <a:lnTo>
                    <a:pt x="129" y="346"/>
                  </a:lnTo>
                  <a:lnTo>
                    <a:pt x="166" y="361"/>
                  </a:lnTo>
                  <a:lnTo>
                    <a:pt x="190" y="346"/>
                  </a:lnTo>
                  <a:lnTo>
                    <a:pt x="171" y="322"/>
                  </a:lnTo>
                  <a:lnTo>
                    <a:pt x="181" y="310"/>
                  </a:lnTo>
                  <a:lnTo>
                    <a:pt x="282" y="317"/>
                  </a:lnTo>
                  <a:lnTo>
                    <a:pt x="317" y="342"/>
                  </a:lnTo>
                  <a:lnTo>
                    <a:pt x="335" y="353"/>
                  </a:lnTo>
                  <a:lnTo>
                    <a:pt x="361" y="335"/>
                  </a:lnTo>
                  <a:lnTo>
                    <a:pt x="380" y="329"/>
                  </a:lnTo>
                  <a:lnTo>
                    <a:pt x="385" y="353"/>
                  </a:lnTo>
                  <a:lnTo>
                    <a:pt x="401" y="353"/>
                  </a:lnTo>
                  <a:lnTo>
                    <a:pt x="411" y="337"/>
                  </a:lnTo>
                  <a:lnTo>
                    <a:pt x="433" y="315"/>
                  </a:lnTo>
                  <a:lnTo>
                    <a:pt x="444" y="330"/>
                  </a:lnTo>
                  <a:lnTo>
                    <a:pt x="444" y="361"/>
                  </a:lnTo>
                  <a:lnTo>
                    <a:pt x="454" y="375"/>
                  </a:lnTo>
                  <a:lnTo>
                    <a:pt x="473" y="380"/>
                  </a:lnTo>
                  <a:lnTo>
                    <a:pt x="495" y="357"/>
                  </a:lnTo>
                  <a:lnTo>
                    <a:pt x="528" y="346"/>
                  </a:lnTo>
                  <a:lnTo>
                    <a:pt x="588" y="289"/>
                  </a:lnTo>
                  <a:lnTo>
                    <a:pt x="617" y="291"/>
                  </a:lnTo>
                  <a:lnTo>
                    <a:pt x="653" y="279"/>
                  </a:lnTo>
                  <a:lnTo>
                    <a:pt x="611" y="200"/>
                  </a:lnTo>
                  <a:lnTo>
                    <a:pt x="624" y="176"/>
                  </a:lnTo>
                  <a:lnTo>
                    <a:pt x="619" y="168"/>
                  </a:lnTo>
                  <a:lnTo>
                    <a:pt x="598" y="161"/>
                  </a:lnTo>
                  <a:lnTo>
                    <a:pt x="561" y="139"/>
                  </a:lnTo>
                  <a:lnTo>
                    <a:pt x="543" y="127"/>
                  </a:lnTo>
                  <a:lnTo>
                    <a:pt x="519" y="139"/>
                  </a:lnTo>
                  <a:lnTo>
                    <a:pt x="492" y="117"/>
                  </a:lnTo>
                  <a:lnTo>
                    <a:pt x="458" y="117"/>
                  </a:lnTo>
                  <a:lnTo>
                    <a:pt x="432" y="101"/>
                  </a:lnTo>
                  <a:lnTo>
                    <a:pt x="425" y="79"/>
                  </a:lnTo>
                  <a:lnTo>
                    <a:pt x="411" y="66"/>
                  </a:lnTo>
                  <a:lnTo>
                    <a:pt x="392" y="77"/>
                  </a:lnTo>
                  <a:lnTo>
                    <a:pt x="375" y="69"/>
                  </a:lnTo>
                  <a:lnTo>
                    <a:pt x="320" y="77"/>
                  </a:lnTo>
                  <a:lnTo>
                    <a:pt x="260" y="64"/>
                  </a:lnTo>
                  <a:lnTo>
                    <a:pt x="188" y="0"/>
                  </a:lnTo>
                  <a:lnTo>
                    <a:pt x="169" y="16"/>
                  </a:lnTo>
                  <a:lnTo>
                    <a:pt x="160" y="9"/>
                  </a:lnTo>
                  <a:lnTo>
                    <a:pt x="145" y="9"/>
                  </a:lnTo>
                  <a:lnTo>
                    <a:pt x="78" y="9"/>
                  </a:lnTo>
                  <a:lnTo>
                    <a:pt x="69" y="17"/>
                  </a:lnTo>
                  <a:lnTo>
                    <a:pt x="90" y="38"/>
                  </a:lnTo>
                  <a:lnTo>
                    <a:pt x="109" y="42"/>
                  </a:lnTo>
                  <a:lnTo>
                    <a:pt x="126" y="48"/>
                  </a:lnTo>
                  <a:lnTo>
                    <a:pt x="118" y="62"/>
                  </a:lnTo>
                  <a:lnTo>
                    <a:pt x="85" y="77"/>
                  </a:lnTo>
                  <a:lnTo>
                    <a:pt x="78" y="103"/>
                  </a:lnTo>
                  <a:lnTo>
                    <a:pt x="85" y="112"/>
                  </a:lnTo>
                  <a:lnTo>
                    <a:pt x="90" y="146"/>
                  </a:lnTo>
                  <a:lnTo>
                    <a:pt x="109" y="147"/>
                  </a:lnTo>
                  <a:lnTo>
                    <a:pt x="129" y="173"/>
                  </a:lnTo>
                  <a:lnTo>
                    <a:pt x="138" y="225"/>
                  </a:lnTo>
                  <a:lnTo>
                    <a:pt x="131" y="243"/>
                  </a:lnTo>
                  <a:lnTo>
                    <a:pt x="118" y="238"/>
                  </a:lnTo>
                  <a:lnTo>
                    <a:pt x="81" y="267"/>
                  </a:lnTo>
                  <a:lnTo>
                    <a:pt x="17" y="278"/>
                  </a:lnTo>
                  <a:lnTo>
                    <a:pt x="0" y="295"/>
                  </a:lnTo>
                  <a:lnTo>
                    <a:pt x="13" y="313"/>
                  </a:lnTo>
                  <a:lnTo>
                    <a:pt x="16" y="351"/>
                  </a:lnTo>
                  <a:lnTo>
                    <a:pt x="33" y="355"/>
                  </a:lnTo>
                  <a:lnTo>
                    <a:pt x="76" y="410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54" name="任意多边形 53"/>
            <p:cNvSpPr/>
            <p:nvPr/>
          </p:nvSpPr>
          <p:spPr bwMode="auto">
            <a:xfrm rot="356891">
              <a:off x="3929355" y="2662594"/>
              <a:ext cx="954489" cy="738554"/>
            </a:xfrm>
            <a:custGeom>
              <a:avLst/>
              <a:gdLst>
                <a:gd name="connsiteX0" fmla="*/ 709654 w 954489"/>
                <a:gd name="connsiteY0" fmla="*/ 501575 h 738554"/>
                <a:gd name="connsiteX1" fmla="*/ 708382 w 954489"/>
                <a:gd name="connsiteY1" fmla="*/ 503475 h 738554"/>
                <a:gd name="connsiteX2" fmla="*/ 708256 w 954489"/>
                <a:gd name="connsiteY2" fmla="*/ 503407 h 738554"/>
                <a:gd name="connsiteX3" fmla="*/ 831011 w 954489"/>
                <a:gd name="connsiteY3" fmla="*/ 452140 h 738554"/>
                <a:gd name="connsiteX4" fmla="*/ 835504 w 954489"/>
                <a:gd name="connsiteY4" fmla="*/ 453438 h 738554"/>
                <a:gd name="connsiteX5" fmla="*/ 834986 w 954489"/>
                <a:gd name="connsiteY5" fmla="*/ 470713 h 738554"/>
                <a:gd name="connsiteX6" fmla="*/ 849769 w 954489"/>
                <a:gd name="connsiteY6" fmla="*/ 492801 h 738554"/>
                <a:gd name="connsiteX7" fmla="*/ 832692 w 954489"/>
                <a:gd name="connsiteY7" fmla="*/ 468306 h 738554"/>
                <a:gd name="connsiteX8" fmla="*/ 876731 w 954489"/>
                <a:gd name="connsiteY8" fmla="*/ 402253 h 738554"/>
                <a:gd name="connsiteX9" fmla="*/ 903073 w 954489"/>
                <a:gd name="connsiteY9" fmla="*/ 434988 h 738554"/>
                <a:gd name="connsiteX10" fmla="*/ 903114 w 954489"/>
                <a:gd name="connsiteY10" fmla="*/ 436518 h 738554"/>
                <a:gd name="connsiteX11" fmla="*/ 853434 w 954489"/>
                <a:gd name="connsiteY11" fmla="*/ 382766 h 738554"/>
                <a:gd name="connsiteX12" fmla="*/ 862856 w 954489"/>
                <a:gd name="connsiteY12" fmla="*/ 385010 h 738554"/>
                <a:gd name="connsiteX13" fmla="*/ 866478 w 954489"/>
                <a:gd name="connsiteY13" fmla="*/ 389512 h 738554"/>
                <a:gd name="connsiteX14" fmla="*/ 853540 w 954489"/>
                <a:gd name="connsiteY14" fmla="*/ 383660 h 738554"/>
                <a:gd name="connsiteX15" fmla="*/ 951246 w 954489"/>
                <a:gd name="connsiteY15" fmla="*/ 277097 h 738554"/>
                <a:gd name="connsiteX16" fmla="*/ 954489 w 954489"/>
                <a:gd name="connsiteY16" fmla="*/ 278378 h 738554"/>
                <a:gd name="connsiteX17" fmla="*/ 953346 w 954489"/>
                <a:gd name="connsiteY17" fmla="*/ 281354 h 738554"/>
                <a:gd name="connsiteX18" fmla="*/ 948364 w 954489"/>
                <a:gd name="connsiteY18" fmla="*/ 279413 h 738554"/>
                <a:gd name="connsiteX19" fmla="*/ 914956 w 954489"/>
                <a:gd name="connsiteY19" fmla="*/ 191580 h 738554"/>
                <a:gd name="connsiteX20" fmla="*/ 916085 w 954489"/>
                <a:gd name="connsiteY20" fmla="*/ 191637 h 738554"/>
                <a:gd name="connsiteX21" fmla="*/ 897402 w 954489"/>
                <a:gd name="connsiteY21" fmla="*/ 195939 h 738554"/>
                <a:gd name="connsiteX22" fmla="*/ 896950 w 954489"/>
                <a:gd name="connsiteY22" fmla="*/ 195226 h 738554"/>
                <a:gd name="connsiteX23" fmla="*/ 408577 w 954489"/>
                <a:gd name="connsiteY23" fmla="*/ 0 h 738554"/>
                <a:gd name="connsiteX24" fmla="*/ 419545 w 954489"/>
                <a:gd name="connsiteY24" fmla="*/ 0 h 738554"/>
                <a:gd name="connsiteX25" fmla="*/ 427772 w 954489"/>
                <a:gd name="connsiteY25" fmla="*/ 17585 h 738554"/>
                <a:gd name="connsiteX26" fmla="*/ 430514 w 954489"/>
                <a:gd name="connsiteY26" fmla="*/ 42573 h 738554"/>
                <a:gd name="connsiteX27" fmla="*/ 454279 w 954489"/>
                <a:gd name="connsiteY27" fmla="*/ 58307 h 738554"/>
                <a:gd name="connsiteX28" fmla="*/ 487184 w 954489"/>
                <a:gd name="connsiteY28" fmla="*/ 91625 h 738554"/>
                <a:gd name="connsiteX29" fmla="*/ 504551 w 954489"/>
                <a:gd name="connsiteY29" fmla="*/ 78668 h 738554"/>
                <a:gd name="connsiteX30" fmla="*/ 516434 w 954489"/>
                <a:gd name="connsiteY30" fmla="*/ 91625 h 738554"/>
                <a:gd name="connsiteX31" fmla="*/ 520090 w 954489"/>
                <a:gd name="connsiteY31" fmla="*/ 123092 h 738554"/>
                <a:gd name="connsiteX32" fmla="*/ 540199 w 954489"/>
                <a:gd name="connsiteY32" fmla="*/ 137900 h 738554"/>
                <a:gd name="connsiteX33" fmla="*/ 592299 w 954489"/>
                <a:gd name="connsiteY33" fmla="*/ 142528 h 738554"/>
                <a:gd name="connsiteX34" fmla="*/ 600526 w 954489"/>
                <a:gd name="connsiteY34" fmla="*/ 131422 h 738554"/>
                <a:gd name="connsiteX35" fmla="*/ 598698 w 954489"/>
                <a:gd name="connsiteY35" fmla="*/ 117539 h 738554"/>
                <a:gd name="connsiteX36" fmla="*/ 628861 w 954489"/>
                <a:gd name="connsiteY36" fmla="*/ 109210 h 738554"/>
                <a:gd name="connsiteX37" fmla="*/ 644399 w 954489"/>
                <a:gd name="connsiteY37" fmla="*/ 113837 h 738554"/>
                <a:gd name="connsiteX38" fmla="*/ 647142 w 954489"/>
                <a:gd name="connsiteY38" fmla="*/ 131422 h 738554"/>
                <a:gd name="connsiteX39" fmla="*/ 659938 w 954489"/>
                <a:gd name="connsiteY39" fmla="*/ 134198 h 738554"/>
                <a:gd name="connsiteX40" fmla="*/ 712953 w 954489"/>
                <a:gd name="connsiteY40" fmla="*/ 123092 h 738554"/>
                <a:gd name="connsiteX41" fmla="*/ 723007 w 954489"/>
                <a:gd name="connsiteY41" fmla="*/ 127720 h 738554"/>
                <a:gd name="connsiteX42" fmla="*/ 724835 w 954489"/>
                <a:gd name="connsiteY42" fmla="*/ 142528 h 738554"/>
                <a:gd name="connsiteX43" fmla="*/ 746772 w 954489"/>
                <a:gd name="connsiteY43" fmla="*/ 148081 h 738554"/>
                <a:gd name="connsiteX44" fmla="*/ 793388 w 954489"/>
                <a:gd name="connsiteY44" fmla="*/ 170293 h 738554"/>
                <a:gd name="connsiteX45" fmla="*/ 818981 w 954489"/>
                <a:gd name="connsiteY45" fmla="*/ 160112 h 738554"/>
                <a:gd name="connsiteX46" fmla="*/ 828473 w 954489"/>
                <a:gd name="connsiteY46" fmla="*/ 163579 h 738554"/>
                <a:gd name="connsiteX47" fmla="*/ 825833 w 954489"/>
                <a:gd name="connsiteY47" fmla="*/ 174224 h 738554"/>
                <a:gd name="connsiteX48" fmla="*/ 818625 w 954489"/>
                <a:gd name="connsiteY48" fmla="*/ 201643 h 738554"/>
                <a:gd name="connsiteX49" fmla="*/ 801661 w 954489"/>
                <a:gd name="connsiteY49" fmla="*/ 235715 h 738554"/>
                <a:gd name="connsiteX50" fmla="*/ 800727 w 954489"/>
                <a:gd name="connsiteY50" fmla="*/ 266832 h 738554"/>
                <a:gd name="connsiteX51" fmla="*/ 768701 w 954489"/>
                <a:gd name="connsiteY51" fmla="*/ 272780 h 738554"/>
                <a:gd name="connsiteX52" fmla="*/ 748877 w 954489"/>
                <a:gd name="connsiteY52" fmla="*/ 296384 h 738554"/>
                <a:gd name="connsiteX53" fmla="*/ 723192 w 954489"/>
                <a:gd name="connsiteY53" fmla="*/ 302523 h 738554"/>
                <a:gd name="connsiteX54" fmla="*/ 710161 w 954489"/>
                <a:gd name="connsiteY54" fmla="*/ 312514 h 738554"/>
                <a:gd name="connsiteX55" fmla="*/ 680477 w 954489"/>
                <a:gd name="connsiteY55" fmla="*/ 346204 h 738554"/>
                <a:gd name="connsiteX56" fmla="*/ 654894 w 954489"/>
                <a:gd name="connsiteY56" fmla="*/ 348910 h 738554"/>
                <a:gd name="connsiteX57" fmla="*/ 648244 w 954489"/>
                <a:gd name="connsiteY57" fmla="*/ 359055 h 738554"/>
                <a:gd name="connsiteX58" fmla="*/ 613216 w 954489"/>
                <a:gd name="connsiteY58" fmla="*/ 358004 h 738554"/>
                <a:gd name="connsiteX59" fmla="*/ 584361 w 954489"/>
                <a:gd name="connsiteY59" fmla="*/ 364047 h 738554"/>
                <a:gd name="connsiteX60" fmla="*/ 589911 w 954489"/>
                <a:gd name="connsiteY60" fmla="*/ 391886 h 738554"/>
                <a:gd name="connsiteX61" fmla="*/ 595215 w 954489"/>
                <a:gd name="connsiteY61" fmla="*/ 426626 h 738554"/>
                <a:gd name="connsiteX62" fmla="*/ 615728 w 954489"/>
                <a:gd name="connsiteY62" fmla="*/ 451440 h 738554"/>
                <a:gd name="connsiteX63" fmla="*/ 633028 w 954489"/>
                <a:gd name="connsiteY63" fmla="*/ 469613 h 738554"/>
                <a:gd name="connsiteX64" fmla="*/ 650661 w 954489"/>
                <a:gd name="connsiteY64" fmla="*/ 486983 h 738554"/>
                <a:gd name="connsiteX65" fmla="*/ 628861 w 954489"/>
                <a:gd name="connsiteY65" fmla="*/ 513656 h 738554"/>
                <a:gd name="connsiteX66" fmla="*/ 628861 w 954489"/>
                <a:gd name="connsiteY66" fmla="*/ 525687 h 738554"/>
                <a:gd name="connsiteX67" fmla="*/ 672735 w 954489"/>
                <a:gd name="connsiteY67" fmla="*/ 550676 h 738554"/>
                <a:gd name="connsiteX68" fmla="*/ 681875 w 954489"/>
                <a:gd name="connsiteY68" fmla="*/ 568261 h 738554"/>
                <a:gd name="connsiteX69" fmla="*/ 650798 w 954489"/>
                <a:gd name="connsiteY69" fmla="*/ 580292 h 738554"/>
                <a:gd name="connsiteX70" fmla="*/ 602353 w 954489"/>
                <a:gd name="connsiteY70" fmla="*/ 579367 h 738554"/>
                <a:gd name="connsiteX71" fmla="*/ 596870 w 954489"/>
                <a:gd name="connsiteY71" fmla="*/ 558080 h 738554"/>
                <a:gd name="connsiteX72" fmla="*/ 578589 w 954489"/>
                <a:gd name="connsiteY72" fmla="*/ 552527 h 738554"/>
                <a:gd name="connsiteX73" fmla="*/ 548425 w 954489"/>
                <a:gd name="connsiteY73" fmla="*/ 571037 h 738554"/>
                <a:gd name="connsiteX74" fmla="*/ 528316 w 954489"/>
                <a:gd name="connsiteY74" fmla="*/ 559931 h 738554"/>
                <a:gd name="connsiteX75" fmla="*/ 526488 w 954489"/>
                <a:gd name="connsiteY75" fmla="*/ 533091 h 738554"/>
                <a:gd name="connsiteX76" fmla="*/ 516433 w 954489"/>
                <a:gd name="connsiteY76" fmla="*/ 521985 h 738554"/>
                <a:gd name="connsiteX77" fmla="*/ 516433 w 954489"/>
                <a:gd name="connsiteY77" fmla="*/ 507177 h 738554"/>
                <a:gd name="connsiteX78" fmla="*/ 489012 w 954489"/>
                <a:gd name="connsiteY78" fmla="*/ 501624 h 738554"/>
                <a:gd name="connsiteX79" fmla="*/ 480786 w 954489"/>
                <a:gd name="connsiteY79" fmla="*/ 509028 h 738554"/>
                <a:gd name="connsiteX80" fmla="*/ 484442 w 954489"/>
                <a:gd name="connsiteY80" fmla="*/ 530315 h 738554"/>
                <a:gd name="connsiteX81" fmla="*/ 462505 w 954489"/>
                <a:gd name="connsiteY81" fmla="*/ 539570 h 738554"/>
                <a:gd name="connsiteX82" fmla="*/ 456107 w 954489"/>
                <a:gd name="connsiteY82" fmla="*/ 554378 h 738554"/>
                <a:gd name="connsiteX83" fmla="*/ 462505 w 954489"/>
                <a:gd name="connsiteY83" fmla="*/ 572888 h 738554"/>
                <a:gd name="connsiteX84" fmla="*/ 412233 w 954489"/>
                <a:gd name="connsiteY84" fmla="*/ 631195 h 738554"/>
                <a:gd name="connsiteX85" fmla="*/ 419545 w 954489"/>
                <a:gd name="connsiteY85" fmla="*/ 700608 h 738554"/>
                <a:gd name="connsiteX86" fmla="*/ 395780 w 954489"/>
                <a:gd name="connsiteY86" fmla="*/ 721894 h 738554"/>
                <a:gd name="connsiteX87" fmla="*/ 383898 w 954489"/>
                <a:gd name="connsiteY87" fmla="*/ 708937 h 738554"/>
                <a:gd name="connsiteX88" fmla="*/ 336367 w 954489"/>
                <a:gd name="connsiteY88" fmla="*/ 738554 h 738554"/>
                <a:gd name="connsiteX89" fmla="*/ 318086 w 954489"/>
                <a:gd name="connsiteY89" fmla="*/ 727447 h 738554"/>
                <a:gd name="connsiteX90" fmla="*/ 248620 w 954489"/>
                <a:gd name="connsiteY90" fmla="*/ 591398 h 738554"/>
                <a:gd name="connsiteX91" fmla="*/ 220284 w 954489"/>
                <a:gd name="connsiteY91" fmla="*/ 571037 h 738554"/>
                <a:gd name="connsiteX92" fmla="*/ 198347 w 954489"/>
                <a:gd name="connsiteY92" fmla="*/ 564558 h 738554"/>
                <a:gd name="connsiteX93" fmla="*/ 187378 w 954489"/>
                <a:gd name="connsiteY93" fmla="*/ 546048 h 738554"/>
                <a:gd name="connsiteX94" fmla="*/ 200175 w 954489"/>
                <a:gd name="connsiteY94" fmla="*/ 525687 h 738554"/>
                <a:gd name="connsiteX95" fmla="*/ 180066 w 954489"/>
                <a:gd name="connsiteY95" fmla="*/ 509028 h 738554"/>
                <a:gd name="connsiteX96" fmla="*/ 156301 w 954489"/>
                <a:gd name="connsiteY96" fmla="*/ 530315 h 738554"/>
                <a:gd name="connsiteX97" fmla="*/ 132536 w 954489"/>
                <a:gd name="connsiteY97" fmla="*/ 533091 h 738554"/>
                <a:gd name="connsiteX98" fmla="*/ 115169 w 954489"/>
                <a:gd name="connsiteY98" fmla="*/ 459976 h 738554"/>
                <a:gd name="connsiteX99" fmla="*/ 111513 w 954489"/>
                <a:gd name="connsiteY99" fmla="*/ 441466 h 738554"/>
                <a:gd name="connsiteX100" fmla="*/ 107857 w 954489"/>
                <a:gd name="connsiteY100" fmla="*/ 323927 h 738554"/>
                <a:gd name="connsiteX101" fmla="*/ 85006 w 954489"/>
                <a:gd name="connsiteY101" fmla="*/ 264695 h 738554"/>
                <a:gd name="connsiteX102" fmla="*/ 102373 w 954489"/>
                <a:gd name="connsiteY102" fmla="*/ 251737 h 738554"/>
                <a:gd name="connsiteX103" fmla="*/ 55757 w 954489"/>
                <a:gd name="connsiteY103" fmla="*/ 166591 h 738554"/>
                <a:gd name="connsiteX104" fmla="*/ 0 w 954489"/>
                <a:gd name="connsiteY104" fmla="*/ 121241 h 738554"/>
                <a:gd name="connsiteX105" fmla="*/ 8226 w 954489"/>
                <a:gd name="connsiteY105" fmla="*/ 95327 h 738554"/>
                <a:gd name="connsiteX106" fmla="*/ 14625 w 954489"/>
                <a:gd name="connsiteY106" fmla="*/ 86997 h 738554"/>
                <a:gd name="connsiteX107" fmla="*/ 95974 w 954489"/>
                <a:gd name="connsiteY107" fmla="*/ 74041 h 738554"/>
                <a:gd name="connsiteX108" fmla="*/ 149903 w 954489"/>
                <a:gd name="connsiteY108" fmla="*/ 91625 h 738554"/>
                <a:gd name="connsiteX109" fmla="*/ 181894 w 954489"/>
                <a:gd name="connsiteY109" fmla="*/ 80519 h 738554"/>
                <a:gd name="connsiteX110" fmla="*/ 193777 w 954489"/>
                <a:gd name="connsiteY110" fmla="*/ 100880 h 738554"/>
                <a:gd name="connsiteX111" fmla="*/ 233995 w 954489"/>
                <a:gd name="connsiteY111" fmla="*/ 142528 h 738554"/>
                <a:gd name="connsiteX112" fmla="*/ 265986 w 954489"/>
                <a:gd name="connsiteY112" fmla="*/ 136049 h 738554"/>
                <a:gd name="connsiteX113" fmla="*/ 265986 w 954489"/>
                <a:gd name="connsiteY113" fmla="*/ 111061 h 738554"/>
                <a:gd name="connsiteX114" fmla="*/ 274213 w 954489"/>
                <a:gd name="connsiteY114" fmla="*/ 95327 h 738554"/>
                <a:gd name="connsiteX115" fmla="*/ 306204 w 954489"/>
                <a:gd name="connsiteY115" fmla="*/ 82370 h 738554"/>
                <a:gd name="connsiteX116" fmla="*/ 318087 w 954489"/>
                <a:gd name="connsiteY116" fmla="*/ 102731 h 738554"/>
                <a:gd name="connsiteX117" fmla="*/ 336367 w 954489"/>
                <a:gd name="connsiteY117" fmla="*/ 88849 h 738554"/>
                <a:gd name="connsiteX118" fmla="*/ 361961 w 954489"/>
                <a:gd name="connsiteY118" fmla="*/ 93476 h 738554"/>
                <a:gd name="connsiteX119" fmla="*/ 361960 w 954489"/>
                <a:gd name="connsiteY119" fmla="*/ 91625 h 738554"/>
                <a:gd name="connsiteX120" fmla="*/ 373843 w 954489"/>
                <a:gd name="connsiteY120" fmla="*/ 62009 h 738554"/>
                <a:gd name="connsiteX121" fmla="*/ 360133 w 954489"/>
                <a:gd name="connsiteY121" fmla="*/ 46275 h 738554"/>
                <a:gd name="connsiteX122" fmla="*/ 358305 w 954489"/>
                <a:gd name="connsiteY122" fmla="*/ 22212 h 73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54489" h="738554">
                  <a:moveTo>
                    <a:pt x="709654" y="501575"/>
                  </a:moveTo>
                  <a:lnTo>
                    <a:pt x="708382" y="503475"/>
                  </a:lnTo>
                  <a:lnTo>
                    <a:pt x="708256" y="503407"/>
                  </a:lnTo>
                  <a:close/>
                  <a:moveTo>
                    <a:pt x="831011" y="452140"/>
                  </a:moveTo>
                  <a:lnTo>
                    <a:pt x="835504" y="453438"/>
                  </a:lnTo>
                  <a:lnTo>
                    <a:pt x="834986" y="470713"/>
                  </a:lnTo>
                  <a:lnTo>
                    <a:pt x="849769" y="492801"/>
                  </a:lnTo>
                  <a:lnTo>
                    <a:pt x="832692" y="468306"/>
                  </a:lnTo>
                  <a:close/>
                  <a:moveTo>
                    <a:pt x="876731" y="402253"/>
                  </a:moveTo>
                  <a:lnTo>
                    <a:pt x="903073" y="434988"/>
                  </a:lnTo>
                  <a:lnTo>
                    <a:pt x="903114" y="436518"/>
                  </a:lnTo>
                  <a:close/>
                  <a:moveTo>
                    <a:pt x="853434" y="382766"/>
                  </a:moveTo>
                  <a:lnTo>
                    <a:pt x="862856" y="385010"/>
                  </a:lnTo>
                  <a:lnTo>
                    <a:pt x="866478" y="389512"/>
                  </a:lnTo>
                  <a:lnTo>
                    <a:pt x="853540" y="383660"/>
                  </a:lnTo>
                  <a:close/>
                  <a:moveTo>
                    <a:pt x="951246" y="277097"/>
                  </a:moveTo>
                  <a:lnTo>
                    <a:pt x="954489" y="278378"/>
                  </a:lnTo>
                  <a:lnTo>
                    <a:pt x="953346" y="281354"/>
                  </a:lnTo>
                  <a:lnTo>
                    <a:pt x="948364" y="279413"/>
                  </a:lnTo>
                  <a:close/>
                  <a:moveTo>
                    <a:pt x="914956" y="191580"/>
                  </a:moveTo>
                  <a:lnTo>
                    <a:pt x="916085" y="191637"/>
                  </a:lnTo>
                  <a:lnTo>
                    <a:pt x="897402" y="195939"/>
                  </a:lnTo>
                  <a:lnTo>
                    <a:pt x="896950" y="195226"/>
                  </a:lnTo>
                  <a:close/>
                  <a:moveTo>
                    <a:pt x="408577" y="0"/>
                  </a:moveTo>
                  <a:lnTo>
                    <a:pt x="419545" y="0"/>
                  </a:lnTo>
                  <a:lnTo>
                    <a:pt x="427772" y="17585"/>
                  </a:lnTo>
                  <a:lnTo>
                    <a:pt x="430514" y="42573"/>
                  </a:lnTo>
                  <a:lnTo>
                    <a:pt x="454279" y="58307"/>
                  </a:lnTo>
                  <a:lnTo>
                    <a:pt x="487184" y="91625"/>
                  </a:lnTo>
                  <a:lnTo>
                    <a:pt x="504551" y="78668"/>
                  </a:lnTo>
                  <a:lnTo>
                    <a:pt x="516434" y="91625"/>
                  </a:lnTo>
                  <a:lnTo>
                    <a:pt x="520090" y="123092"/>
                  </a:lnTo>
                  <a:lnTo>
                    <a:pt x="540199" y="137900"/>
                  </a:lnTo>
                  <a:lnTo>
                    <a:pt x="592299" y="142528"/>
                  </a:lnTo>
                  <a:lnTo>
                    <a:pt x="600526" y="131422"/>
                  </a:lnTo>
                  <a:lnTo>
                    <a:pt x="598698" y="117539"/>
                  </a:lnTo>
                  <a:lnTo>
                    <a:pt x="628861" y="109210"/>
                  </a:lnTo>
                  <a:lnTo>
                    <a:pt x="644399" y="113837"/>
                  </a:lnTo>
                  <a:lnTo>
                    <a:pt x="647142" y="131422"/>
                  </a:lnTo>
                  <a:lnTo>
                    <a:pt x="659938" y="134198"/>
                  </a:lnTo>
                  <a:lnTo>
                    <a:pt x="712953" y="123092"/>
                  </a:lnTo>
                  <a:lnTo>
                    <a:pt x="723007" y="127720"/>
                  </a:lnTo>
                  <a:lnTo>
                    <a:pt x="724835" y="142528"/>
                  </a:lnTo>
                  <a:lnTo>
                    <a:pt x="746772" y="148081"/>
                  </a:lnTo>
                  <a:lnTo>
                    <a:pt x="793388" y="170293"/>
                  </a:lnTo>
                  <a:lnTo>
                    <a:pt x="818981" y="160112"/>
                  </a:lnTo>
                  <a:lnTo>
                    <a:pt x="828473" y="163579"/>
                  </a:lnTo>
                  <a:lnTo>
                    <a:pt x="825833" y="174224"/>
                  </a:lnTo>
                  <a:cubicBezTo>
                    <a:pt x="823417" y="183376"/>
                    <a:pt x="821041" y="192491"/>
                    <a:pt x="818625" y="201643"/>
                  </a:cubicBezTo>
                  <a:lnTo>
                    <a:pt x="801661" y="235715"/>
                  </a:lnTo>
                  <a:lnTo>
                    <a:pt x="800727" y="266832"/>
                  </a:lnTo>
                  <a:lnTo>
                    <a:pt x="768701" y="272780"/>
                  </a:lnTo>
                  <a:lnTo>
                    <a:pt x="748877" y="296384"/>
                  </a:lnTo>
                  <a:lnTo>
                    <a:pt x="723192" y="302523"/>
                  </a:lnTo>
                  <a:lnTo>
                    <a:pt x="710161" y="312514"/>
                  </a:lnTo>
                  <a:lnTo>
                    <a:pt x="680477" y="346204"/>
                  </a:lnTo>
                  <a:lnTo>
                    <a:pt x="654894" y="348910"/>
                  </a:lnTo>
                  <a:lnTo>
                    <a:pt x="648244" y="359055"/>
                  </a:lnTo>
                  <a:lnTo>
                    <a:pt x="613216" y="358004"/>
                  </a:lnTo>
                  <a:lnTo>
                    <a:pt x="584361" y="364047"/>
                  </a:lnTo>
                  <a:cubicBezTo>
                    <a:pt x="586223" y="373327"/>
                    <a:pt x="588048" y="382606"/>
                    <a:pt x="589911" y="391886"/>
                  </a:cubicBezTo>
                  <a:cubicBezTo>
                    <a:pt x="591666" y="403478"/>
                    <a:pt x="593460" y="415034"/>
                    <a:pt x="595215" y="426626"/>
                  </a:cubicBezTo>
                  <a:lnTo>
                    <a:pt x="615728" y="451440"/>
                  </a:lnTo>
                  <a:cubicBezTo>
                    <a:pt x="620356" y="456471"/>
                    <a:pt x="626657" y="463102"/>
                    <a:pt x="633028" y="469613"/>
                  </a:cubicBezTo>
                  <a:lnTo>
                    <a:pt x="650661" y="486983"/>
                  </a:lnTo>
                  <a:lnTo>
                    <a:pt x="628861" y="513656"/>
                  </a:lnTo>
                  <a:lnTo>
                    <a:pt x="628861" y="525687"/>
                  </a:lnTo>
                  <a:lnTo>
                    <a:pt x="672735" y="550676"/>
                  </a:lnTo>
                  <a:lnTo>
                    <a:pt x="681875" y="568261"/>
                  </a:lnTo>
                  <a:lnTo>
                    <a:pt x="650798" y="580292"/>
                  </a:lnTo>
                  <a:lnTo>
                    <a:pt x="602353" y="579367"/>
                  </a:lnTo>
                  <a:lnTo>
                    <a:pt x="596870" y="558080"/>
                  </a:lnTo>
                  <a:lnTo>
                    <a:pt x="578589" y="552527"/>
                  </a:lnTo>
                  <a:lnTo>
                    <a:pt x="548425" y="571037"/>
                  </a:lnTo>
                  <a:lnTo>
                    <a:pt x="528316" y="559931"/>
                  </a:lnTo>
                  <a:lnTo>
                    <a:pt x="526488" y="533091"/>
                  </a:lnTo>
                  <a:lnTo>
                    <a:pt x="516433" y="521985"/>
                  </a:lnTo>
                  <a:lnTo>
                    <a:pt x="516433" y="507177"/>
                  </a:lnTo>
                  <a:lnTo>
                    <a:pt x="489012" y="501624"/>
                  </a:lnTo>
                  <a:lnTo>
                    <a:pt x="480786" y="509028"/>
                  </a:lnTo>
                  <a:lnTo>
                    <a:pt x="484442" y="530315"/>
                  </a:lnTo>
                  <a:lnTo>
                    <a:pt x="462505" y="539570"/>
                  </a:lnTo>
                  <a:lnTo>
                    <a:pt x="456107" y="554378"/>
                  </a:lnTo>
                  <a:lnTo>
                    <a:pt x="462505" y="572888"/>
                  </a:lnTo>
                  <a:lnTo>
                    <a:pt x="412233" y="631195"/>
                  </a:lnTo>
                  <a:lnTo>
                    <a:pt x="419545" y="700608"/>
                  </a:lnTo>
                  <a:lnTo>
                    <a:pt x="395780" y="721894"/>
                  </a:lnTo>
                  <a:lnTo>
                    <a:pt x="383898" y="708937"/>
                  </a:lnTo>
                  <a:lnTo>
                    <a:pt x="336367" y="738554"/>
                  </a:lnTo>
                  <a:lnTo>
                    <a:pt x="318086" y="727447"/>
                  </a:lnTo>
                  <a:lnTo>
                    <a:pt x="248620" y="591398"/>
                  </a:lnTo>
                  <a:lnTo>
                    <a:pt x="220284" y="571037"/>
                  </a:lnTo>
                  <a:lnTo>
                    <a:pt x="198347" y="564558"/>
                  </a:lnTo>
                  <a:lnTo>
                    <a:pt x="187378" y="546048"/>
                  </a:lnTo>
                  <a:lnTo>
                    <a:pt x="200175" y="525687"/>
                  </a:lnTo>
                  <a:lnTo>
                    <a:pt x="180066" y="509028"/>
                  </a:lnTo>
                  <a:lnTo>
                    <a:pt x="156301" y="530315"/>
                  </a:lnTo>
                  <a:lnTo>
                    <a:pt x="132536" y="533091"/>
                  </a:lnTo>
                  <a:lnTo>
                    <a:pt x="115169" y="459976"/>
                  </a:lnTo>
                  <a:lnTo>
                    <a:pt x="111513" y="441466"/>
                  </a:lnTo>
                  <a:lnTo>
                    <a:pt x="107857" y="323927"/>
                  </a:lnTo>
                  <a:lnTo>
                    <a:pt x="85006" y="264695"/>
                  </a:lnTo>
                  <a:lnTo>
                    <a:pt x="102373" y="251737"/>
                  </a:lnTo>
                  <a:lnTo>
                    <a:pt x="55757" y="166591"/>
                  </a:lnTo>
                  <a:lnTo>
                    <a:pt x="0" y="121241"/>
                  </a:lnTo>
                  <a:lnTo>
                    <a:pt x="8226" y="95327"/>
                  </a:lnTo>
                  <a:lnTo>
                    <a:pt x="14625" y="86997"/>
                  </a:lnTo>
                  <a:lnTo>
                    <a:pt x="95974" y="74041"/>
                  </a:lnTo>
                  <a:lnTo>
                    <a:pt x="149903" y="91625"/>
                  </a:lnTo>
                  <a:lnTo>
                    <a:pt x="181894" y="80519"/>
                  </a:lnTo>
                  <a:lnTo>
                    <a:pt x="193777" y="100880"/>
                  </a:lnTo>
                  <a:lnTo>
                    <a:pt x="233995" y="142528"/>
                  </a:lnTo>
                  <a:lnTo>
                    <a:pt x="265986" y="136049"/>
                  </a:lnTo>
                  <a:lnTo>
                    <a:pt x="265986" y="111061"/>
                  </a:lnTo>
                  <a:lnTo>
                    <a:pt x="274213" y="95327"/>
                  </a:lnTo>
                  <a:lnTo>
                    <a:pt x="306204" y="82370"/>
                  </a:lnTo>
                  <a:lnTo>
                    <a:pt x="318087" y="102731"/>
                  </a:lnTo>
                  <a:lnTo>
                    <a:pt x="336367" y="88849"/>
                  </a:lnTo>
                  <a:lnTo>
                    <a:pt x="361961" y="93476"/>
                  </a:lnTo>
                  <a:lnTo>
                    <a:pt x="361960" y="91625"/>
                  </a:lnTo>
                  <a:lnTo>
                    <a:pt x="373843" y="62009"/>
                  </a:lnTo>
                  <a:lnTo>
                    <a:pt x="360133" y="46275"/>
                  </a:lnTo>
                  <a:lnTo>
                    <a:pt x="358305" y="22212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>
              <a:noAutofit/>
            </a:bodyPr>
            <a:lstStyle/>
            <a:p>
              <a:endParaRPr lang="zh-CN" altLang="en-US" sz="525"/>
            </a:p>
          </p:txBody>
        </p:sp>
        <p:sp>
          <p:nvSpPr>
            <p:cNvPr id="119" name="Freeform 1082"/>
            <p:cNvSpPr/>
            <p:nvPr/>
          </p:nvSpPr>
          <p:spPr bwMode="auto">
            <a:xfrm rot="356891">
              <a:off x="2562225" y="2267723"/>
              <a:ext cx="1510487" cy="834230"/>
            </a:xfrm>
            <a:custGeom>
              <a:avLst/>
              <a:gdLst>
                <a:gd name="T0" fmla="*/ 703 w 1652"/>
                <a:gd name="T1" fmla="*/ 622 h 902"/>
                <a:gd name="T2" fmla="*/ 722 w 1652"/>
                <a:gd name="T3" fmla="*/ 644 h 902"/>
                <a:gd name="T4" fmla="*/ 780 w 1652"/>
                <a:gd name="T5" fmla="*/ 622 h 902"/>
                <a:gd name="T6" fmla="*/ 817 w 1652"/>
                <a:gd name="T7" fmla="*/ 594 h 902"/>
                <a:gd name="T8" fmla="*/ 862 w 1652"/>
                <a:gd name="T9" fmla="*/ 577 h 902"/>
                <a:gd name="T10" fmla="*/ 908 w 1652"/>
                <a:gd name="T11" fmla="*/ 560 h 902"/>
                <a:gd name="T12" fmla="*/ 983 w 1652"/>
                <a:gd name="T13" fmla="*/ 548 h 902"/>
                <a:gd name="T14" fmla="*/ 985 w 1652"/>
                <a:gd name="T15" fmla="*/ 577 h 902"/>
                <a:gd name="T16" fmla="*/ 1008 w 1652"/>
                <a:gd name="T17" fmla="*/ 581 h 902"/>
                <a:gd name="T18" fmla="*/ 993 w 1652"/>
                <a:gd name="T19" fmla="*/ 618 h 902"/>
                <a:gd name="T20" fmla="*/ 1008 w 1652"/>
                <a:gd name="T21" fmla="*/ 622 h 902"/>
                <a:gd name="T22" fmla="*/ 1072 w 1652"/>
                <a:gd name="T23" fmla="*/ 618 h 902"/>
                <a:gd name="T24" fmla="*/ 1110 w 1652"/>
                <a:gd name="T25" fmla="*/ 631 h 902"/>
                <a:gd name="T26" fmla="*/ 1127 w 1652"/>
                <a:gd name="T27" fmla="*/ 638 h 902"/>
                <a:gd name="T28" fmla="*/ 1130 w 1652"/>
                <a:gd name="T29" fmla="*/ 594 h 902"/>
                <a:gd name="T30" fmla="*/ 1156 w 1652"/>
                <a:gd name="T31" fmla="*/ 566 h 902"/>
                <a:gd name="T32" fmla="*/ 1136 w 1652"/>
                <a:gd name="T33" fmla="*/ 427 h 902"/>
                <a:gd name="T34" fmla="*/ 1114 w 1652"/>
                <a:gd name="T35" fmla="*/ 350 h 902"/>
                <a:gd name="T36" fmla="*/ 1059 w 1652"/>
                <a:gd name="T37" fmla="*/ 322 h 902"/>
                <a:gd name="T38" fmla="*/ 1023 w 1652"/>
                <a:gd name="T39" fmla="*/ 392 h 902"/>
                <a:gd name="T40" fmla="*/ 956 w 1652"/>
                <a:gd name="T41" fmla="*/ 356 h 902"/>
                <a:gd name="T42" fmla="*/ 835 w 1652"/>
                <a:gd name="T43" fmla="*/ 310 h 902"/>
                <a:gd name="T44" fmla="*/ 784 w 1652"/>
                <a:gd name="T45" fmla="*/ 302 h 902"/>
                <a:gd name="T46" fmla="*/ 685 w 1652"/>
                <a:gd name="T47" fmla="*/ 259 h 902"/>
                <a:gd name="T48" fmla="*/ 638 w 1652"/>
                <a:gd name="T49" fmla="*/ 140 h 902"/>
                <a:gd name="T50" fmla="*/ 656 w 1652"/>
                <a:gd name="T51" fmla="*/ 102 h 902"/>
                <a:gd name="T52" fmla="*/ 654 w 1652"/>
                <a:gd name="T53" fmla="*/ 51 h 902"/>
                <a:gd name="T54" fmla="*/ 662 w 1652"/>
                <a:gd name="T55" fmla="*/ 25 h 902"/>
                <a:gd name="T56" fmla="*/ 576 w 1652"/>
                <a:gd name="T57" fmla="*/ 0 h 902"/>
                <a:gd name="T58" fmla="*/ 514 w 1652"/>
                <a:gd name="T59" fmla="*/ 8 h 902"/>
                <a:gd name="T60" fmla="*/ 434 w 1652"/>
                <a:gd name="T61" fmla="*/ 35 h 902"/>
                <a:gd name="T62" fmla="*/ 359 w 1652"/>
                <a:gd name="T63" fmla="*/ 45 h 902"/>
                <a:gd name="T64" fmla="*/ 306 w 1652"/>
                <a:gd name="T65" fmla="*/ 15 h 902"/>
                <a:gd name="T66" fmla="*/ 222 w 1652"/>
                <a:gd name="T67" fmla="*/ 31 h 902"/>
                <a:gd name="T68" fmla="*/ 187 w 1652"/>
                <a:gd name="T69" fmla="*/ 12 h 902"/>
                <a:gd name="T70" fmla="*/ 123 w 1652"/>
                <a:gd name="T71" fmla="*/ 20 h 902"/>
                <a:gd name="T72" fmla="*/ 93 w 1652"/>
                <a:gd name="T73" fmla="*/ 62 h 902"/>
                <a:gd name="T74" fmla="*/ 76 w 1652"/>
                <a:gd name="T75" fmla="*/ 84 h 902"/>
                <a:gd name="T76" fmla="*/ 54 w 1652"/>
                <a:gd name="T77" fmla="*/ 96 h 902"/>
                <a:gd name="T78" fmla="*/ 44 w 1652"/>
                <a:gd name="T79" fmla="*/ 113 h 902"/>
                <a:gd name="T80" fmla="*/ 62 w 1652"/>
                <a:gd name="T81" fmla="*/ 150 h 902"/>
                <a:gd name="T82" fmla="*/ 59 w 1652"/>
                <a:gd name="T83" fmla="*/ 188 h 902"/>
                <a:gd name="T84" fmla="*/ 17 w 1652"/>
                <a:gd name="T85" fmla="*/ 176 h 902"/>
                <a:gd name="T86" fmla="*/ 0 w 1652"/>
                <a:gd name="T87" fmla="*/ 189 h 902"/>
                <a:gd name="T88" fmla="*/ 9 w 1652"/>
                <a:gd name="T89" fmla="*/ 225 h 902"/>
                <a:gd name="T90" fmla="*/ 6 w 1652"/>
                <a:gd name="T91" fmla="*/ 258 h 902"/>
                <a:gd name="T92" fmla="*/ 24 w 1652"/>
                <a:gd name="T93" fmla="*/ 270 h 902"/>
                <a:gd name="T94" fmla="*/ 76 w 1652"/>
                <a:gd name="T95" fmla="*/ 321 h 902"/>
                <a:gd name="T96" fmla="*/ 107 w 1652"/>
                <a:gd name="T97" fmla="*/ 367 h 902"/>
                <a:gd name="T98" fmla="*/ 127 w 1652"/>
                <a:gd name="T99" fmla="*/ 383 h 902"/>
                <a:gd name="T100" fmla="*/ 163 w 1652"/>
                <a:gd name="T101" fmla="*/ 380 h 902"/>
                <a:gd name="T102" fmla="*/ 244 w 1652"/>
                <a:gd name="T103" fmla="*/ 474 h 902"/>
                <a:gd name="T104" fmla="*/ 270 w 1652"/>
                <a:gd name="T105" fmla="*/ 465 h 902"/>
                <a:gd name="T106" fmla="*/ 278 w 1652"/>
                <a:gd name="T107" fmla="*/ 502 h 902"/>
                <a:gd name="T108" fmla="*/ 328 w 1652"/>
                <a:gd name="T109" fmla="*/ 524 h 902"/>
                <a:gd name="T110" fmla="*/ 369 w 1652"/>
                <a:gd name="T111" fmla="*/ 568 h 902"/>
                <a:gd name="T112" fmla="*/ 377 w 1652"/>
                <a:gd name="T113" fmla="*/ 588 h 902"/>
                <a:gd name="T114" fmla="*/ 425 w 1652"/>
                <a:gd name="T115" fmla="*/ 585 h 902"/>
                <a:gd name="T116" fmla="*/ 504 w 1652"/>
                <a:gd name="T117" fmla="*/ 604 h 902"/>
                <a:gd name="T118" fmla="*/ 541 w 1652"/>
                <a:gd name="T119" fmla="*/ 615 h 902"/>
                <a:gd name="T120" fmla="*/ 543 w 1652"/>
                <a:gd name="T121" fmla="*/ 652 h 902"/>
                <a:gd name="T122" fmla="*/ 611 w 1652"/>
                <a:gd name="T123" fmla="*/ 596 h 902"/>
                <a:gd name="T124" fmla="*/ 666 w 1652"/>
                <a:gd name="T125" fmla="*/ 618 h 9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52"/>
                <a:gd name="T190" fmla="*/ 0 h 902"/>
                <a:gd name="T191" fmla="*/ 1652 w 1652"/>
                <a:gd name="T192" fmla="*/ 902 h 9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52" h="902">
                  <a:moveTo>
                    <a:pt x="952" y="853"/>
                  </a:moveTo>
                  <a:lnTo>
                    <a:pt x="1005" y="860"/>
                  </a:lnTo>
                  <a:lnTo>
                    <a:pt x="1023" y="884"/>
                  </a:lnTo>
                  <a:lnTo>
                    <a:pt x="1031" y="889"/>
                  </a:lnTo>
                  <a:lnTo>
                    <a:pt x="1110" y="874"/>
                  </a:lnTo>
                  <a:lnTo>
                    <a:pt x="1114" y="860"/>
                  </a:lnTo>
                  <a:lnTo>
                    <a:pt x="1129" y="851"/>
                  </a:lnTo>
                  <a:lnTo>
                    <a:pt x="1167" y="821"/>
                  </a:lnTo>
                  <a:lnTo>
                    <a:pt x="1200" y="816"/>
                  </a:lnTo>
                  <a:lnTo>
                    <a:pt x="1231" y="797"/>
                  </a:lnTo>
                  <a:lnTo>
                    <a:pt x="1289" y="763"/>
                  </a:lnTo>
                  <a:lnTo>
                    <a:pt x="1296" y="774"/>
                  </a:lnTo>
                  <a:lnTo>
                    <a:pt x="1340" y="790"/>
                  </a:lnTo>
                  <a:lnTo>
                    <a:pt x="1404" y="756"/>
                  </a:lnTo>
                  <a:lnTo>
                    <a:pt x="1423" y="770"/>
                  </a:lnTo>
                  <a:lnTo>
                    <a:pt x="1406" y="797"/>
                  </a:lnTo>
                  <a:lnTo>
                    <a:pt x="1413" y="803"/>
                  </a:lnTo>
                  <a:lnTo>
                    <a:pt x="1439" y="803"/>
                  </a:lnTo>
                  <a:lnTo>
                    <a:pt x="1440" y="814"/>
                  </a:lnTo>
                  <a:lnTo>
                    <a:pt x="1418" y="853"/>
                  </a:lnTo>
                  <a:lnTo>
                    <a:pt x="1425" y="860"/>
                  </a:lnTo>
                  <a:lnTo>
                    <a:pt x="1439" y="860"/>
                  </a:lnTo>
                  <a:lnTo>
                    <a:pt x="1502" y="877"/>
                  </a:lnTo>
                  <a:lnTo>
                    <a:pt x="1530" y="853"/>
                  </a:lnTo>
                  <a:lnTo>
                    <a:pt x="1572" y="887"/>
                  </a:lnTo>
                  <a:lnTo>
                    <a:pt x="1585" y="872"/>
                  </a:lnTo>
                  <a:lnTo>
                    <a:pt x="1596" y="882"/>
                  </a:lnTo>
                  <a:lnTo>
                    <a:pt x="1609" y="882"/>
                  </a:lnTo>
                  <a:lnTo>
                    <a:pt x="1616" y="872"/>
                  </a:lnTo>
                  <a:lnTo>
                    <a:pt x="1614" y="821"/>
                  </a:lnTo>
                  <a:lnTo>
                    <a:pt x="1624" y="814"/>
                  </a:lnTo>
                  <a:lnTo>
                    <a:pt x="1651" y="781"/>
                  </a:lnTo>
                  <a:lnTo>
                    <a:pt x="1647" y="653"/>
                  </a:lnTo>
                  <a:lnTo>
                    <a:pt x="1622" y="589"/>
                  </a:lnTo>
                  <a:lnTo>
                    <a:pt x="1640" y="576"/>
                  </a:lnTo>
                  <a:lnTo>
                    <a:pt x="1590" y="483"/>
                  </a:lnTo>
                  <a:lnTo>
                    <a:pt x="1528" y="434"/>
                  </a:lnTo>
                  <a:lnTo>
                    <a:pt x="1511" y="445"/>
                  </a:lnTo>
                  <a:lnTo>
                    <a:pt x="1513" y="474"/>
                  </a:lnTo>
                  <a:lnTo>
                    <a:pt x="1461" y="542"/>
                  </a:lnTo>
                  <a:lnTo>
                    <a:pt x="1373" y="525"/>
                  </a:lnTo>
                  <a:lnTo>
                    <a:pt x="1366" y="491"/>
                  </a:lnTo>
                  <a:lnTo>
                    <a:pt x="1311" y="448"/>
                  </a:lnTo>
                  <a:lnTo>
                    <a:pt x="1191" y="428"/>
                  </a:lnTo>
                  <a:lnTo>
                    <a:pt x="1138" y="419"/>
                  </a:lnTo>
                  <a:lnTo>
                    <a:pt x="1119" y="417"/>
                  </a:lnTo>
                  <a:lnTo>
                    <a:pt x="1073" y="380"/>
                  </a:lnTo>
                  <a:lnTo>
                    <a:pt x="978" y="357"/>
                  </a:lnTo>
                  <a:lnTo>
                    <a:pt x="913" y="229"/>
                  </a:lnTo>
                  <a:lnTo>
                    <a:pt x="911" y="194"/>
                  </a:lnTo>
                  <a:lnTo>
                    <a:pt x="937" y="180"/>
                  </a:lnTo>
                  <a:lnTo>
                    <a:pt x="937" y="141"/>
                  </a:lnTo>
                  <a:lnTo>
                    <a:pt x="956" y="93"/>
                  </a:lnTo>
                  <a:lnTo>
                    <a:pt x="935" y="70"/>
                  </a:lnTo>
                  <a:lnTo>
                    <a:pt x="963" y="46"/>
                  </a:lnTo>
                  <a:lnTo>
                    <a:pt x="945" y="35"/>
                  </a:lnTo>
                  <a:lnTo>
                    <a:pt x="902" y="35"/>
                  </a:lnTo>
                  <a:lnTo>
                    <a:pt x="823" y="0"/>
                  </a:lnTo>
                  <a:lnTo>
                    <a:pt x="772" y="0"/>
                  </a:lnTo>
                  <a:lnTo>
                    <a:pt x="734" y="11"/>
                  </a:lnTo>
                  <a:lnTo>
                    <a:pt x="689" y="11"/>
                  </a:lnTo>
                  <a:lnTo>
                    <a:pt x="621" y="48"/>
                  </a:lnTo>
                  <a:lnTo>
                    <a:pt x="567" y="42"/>
                  </a:lnTo>
                  <a:lnTo>
                    <a:pt x="512" y="62"/>
                  </a:lnTo>
                  <a:lnTo>
                    <a:pt x="466" y="46"/>
                  </a:lnTo>
                  <a:lnTo>
                    <a:pt x="437" y="21"/>
                  </a:lnTo>
                  <a:lnTo>
                    <a:pt x="365" y="11"/>
                  </a:lnTo>
                  <a:lnTo>
                    <a:pt x="317" y="43"/>
                  </a:lnTo>
                  <a:lnTo>
                    <a:pt x="291" y="33"/>
                  </a:lnTo>
                  <a:lnTo>
                    <a:pt x="268" y="16"/>
                  </a:lnTo>
                  <a:lnTo>
                    <a:pt x="217" y="2"/>
                  </a:lnTo>
                  <a:lnTo>
                    <a:pt x="177" y="28"/>
                  </a:lnTo>
                  <a:lnTo>
                    <a:pt x="164" y="69"/>
                  </a:lnTo>
                  <a:lnTo>
                    <a:pt x="133" y="86"/>
                  </a:lnTo>
                  <a:lnTo>
                    <a:pt x="129" y="110"/>
                  </a:lnTo>
                  <a:lnTo>
                    <a:pt x="109" y="117"/>
                  </a:lnTo>
                  <a:lnTo>
                    <a:pt x="86" y="115"/>
                  </a:lnTo>
                  <a:lnTo>
                    <a:pt x="78" y="132"/>
                  </a:lnTo>
                  <a:lnTo>
                    <a:pt x="74" y="156"/>
                  </a:lnTo>
                  <a:lnTo>
                    <a:pt x="62" y="156"/>
                  </a:lnTo>
                  <a:lnTo>
                    <a:pt x="62" y="180"/>
                  </a:lnTo>
                  <a:lnTo>
                    <a:pt x="89" y="207"/>
                  </a:lnTo>
                  <a:lnTo>
                    <a:pt x="89" y="245"/>
                  </a:lnTo>
                  <a:lnTo>
                    <a:pt x="83" y="260"/>
                  </a:lnTo>
                  <a:lnTo>
                    <a:pt x="43" y="265"/>
                  </a:lnTo>
                  <a:lnTo>
                    <a:pt x="24" y="243"/>
                  </a:lnTo>
                  <a:lnTo>
                    <a:pt x="2" y="245"/>
                  </a:lnTo>
                  <a:lnTo>
                    <a:pt x="0" y="262"/>
                  </a:lnTo>
                  <a:lnTo>
                    <a:pt x="10" y="291"/>
                  </a:lnTo>
                  <a:lnTo>
                    <a:pt x="12" y="311"/>
                  </a:lnTo>
                  <a:lnTo>
                    <a:pt x="12" y="337"/>
                  </a:lnTo>
                  <a:lnTo>
                    <a:pt x="9" y="356"/>
                  </a:lnTo>
                  <a:lnTo>
                    <a:pt x="10" y="371"/>
                  </a:lnTo>
                  <a:lnTo>
                    <a:pt x="34" y="373"/>
                  </a:lnTo>
                  <a:lnTo>
                    <a:pt x="50" y="397"/>
                  </a:lnTo>
                  <a:lnTo>
                    <a:pt x="109" y="443"/>
                  </a:lnTo>
                  <a:lnTo>
                    <a:pt x="109" y="459"/>
                  </a:lnTo>
                  <a:lnTo>
                    <a:pt x="153" y="508"/>
                  </a:lnTo>
                  <a:lnTo>
                    <a:pt x="165" y="525"/>
                  </a:lnTo>
                  <a:lnTo>
                    <a:pt x="181" y="530"/>
                  </a:lnTo>
                  <a:lnTo>
                    <a:pt x="208" y="503"/>
                  </a:lnTo>
                  <a:lnTo>
                    <a:pt x="232" y="525"/>
                  </a:lnTo>
                  <a:lnTo>
                    <a:pt x="332" y="611"/>
                  </a:lnTo>
                  <a:lnTo>
                    <a:pt x="349" y="655"/>
                  </a:lnTo>
                  <a:lnTo>
                    <a:pt x="372" y="655"/>
                  </a:lnTo>
                  <a:lnTo>
                    <a:pt x="385" y="642"/>
                  </a:lnTo>
                  <a:lnTo>
                    <a:pt x="396" y="653"/>
                  </a:lnTo>
                  <a:lnTo>
                    <a:pt x="396" y="693"/>
                  </a:lnTo>
                  <a:lnTo>
                    <a:pt x="455" y="725"/>
                  </a:lnTo>
                  <a:lnTo>
                    <a:pt x="468" y="723"/>
                  </a:lnTo>
                  <a:lnTo>
                    <a:pt x="476" y="756"/>
                  </a:lnTo>
                  <a:lnTo>
                    <a:pt x="528" y="785"/>
                  </a:lnTo>
                  <a:lnTo>
                    <a:pt x="529" y="805"/>
                  </a:lnTo>
                  <a:lnTo>
                    <a:pt x="538" y="812"/>
                  </a:lnTo>
                  <a:lnTo>
                    <a:pt x="581" y="809"/>
                  </a:lnTo>
                  <a:lnTo>
                    <a:pt x="607" y="809"/>
                  </a:lnTo>
                  <a:lnTo>
                    <a:pt x="641" y="836"/>
                  </a:lnTo>
                  <a:lnTo>
                    <a:pt x="720" y="834"/>
                  </a:lnTo>
                  <a:lnTo>
                    <a:pt x="762" y="831"/>
                  </a:lnTo>
                  <a:lnTo>
                    <a:pt x="772" y="850"/>
                  </a:lnTo>
                  <a:lnTo>
                    <a:pt x="763" y="887"/>
                  </a:lnTo>
                  <a:lnTo>
                    <a:pt x="775" y="901"/>
                  </a:lnTo>
                  <a:lnTo>
                    <a:pt x="818" y="862"/>
                  </a:lnTo>
                  <a:lnTo>
                    <a:pt x="873" y="823"/>
                  </a:lnTo>
                  <a:lnTo>
                    <a:pt x="913" y="829"/>
                  </a:lnTo>
                  <a:lnTo>
                    <a:pt x="952" y="853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20" name="Freeform 1083"/>
            <p:cNvSpPr/>
            <p:nvPr/>
          </p:nvSpPr>
          <p:spPr bwMode="auto">
            <a:xfrm rot="356891">
              <a:off x="3421314" y="2117714"/>
              <a:ext cx="974043" cy="711671"/>
            </a:xfrm>
            <a:custGeom>
              <a:avLst/>
              <a:gdLst>
                <a:gd name="T0" fmla="*/ 59 w 1067"/>
                <a:gd name="T1" fmla="*/ 207 h 770"/>
                <a:gd name="T2" fmla="*/ 96 w 1067"/>
                <a:gd name="T3" fmla="*/ 185 h 770"/>
                <a:gd name="T4" fmla="*/ 80 w 1067"/>
                <a:gd name="T5" fmla="*/ 172 h 770"/>
                <a:gd name="T6" fmla="*/ 103 w 1067"/>
                <a:gd name="T7" fmla="*/ 152 h 770"/>
                <a:gd name="T8" fmla="*/ 74 w 1067"/>
                <a:gd name="T9" fmla="*/ 91 h 770"/>
                <a:gd name="T10" fmla="*/ 93 w 1067"/>
                <a:gd name="T11" fmla="*/ 36 h 770"/>
                <a:gd name="T12" fmla="*/ 242 w 1067"/>
                <a:gd name="T13" fmla="*/ 0 h 770"/>
                <a:gd name="T14" fmla="*/ 333 w 1067"/>
                <a:gd name="T15" fmla="*/ 20 h 770"/>
                <a:gd name="T16" fmla="*/ 386 w 1067"/>
                <a:gd name="T17" fmla="*/ 52 h 770"/>
                <a:gd name="T18" fmla="*/ 436 w 1067"/>
                <a:gd name="T19" fmla="*/ 31 h 770"/>
                <a:gd name="T20" fmla="*/ 501 w 1067"/>
                <a:gd name="T21" fmla="*/ 24 h 770"/>
                <a:gd name="T22" fmla="*/ 584 w 1067"/>
                <a:gd name="T23" fmla="*/ 47 h 770"/>
                <a:gd name="T24" fmla="*/ 636 w 1067"/>
                <a:gd name="T25" fmla="*/ 109 h 770"/>
                <a:gd name="T26" fmla="*/ 683 w 1067"/>
                <a:gd name="T27" fmla="*/ 127 h 770"/>
                <a:gd name="T28" fmla="*/ 729 w 1067"/>
                <a:gd name="T29" fmla="*/ 214 h 770"/>
                <a:gd name="T30" fmla="*/ 739 w 1067"/>
                <a:gd name="T31" fmla="*/ 273 h 770"/>
                <a:gd name="T32" fmla="*/ 713 w 1067"/>
                <a:gd name="T33" fmla="*/ 315 h 770"/>
                <a:gd name="T34" fmla="*/ 685 w 1067"/>
                <a:gd name="T35" fmla="*/ 342 h 770"/>
                <a:gd name="T36" fmla="*/ 673 w 1067"/>
                <a:gd name="T37" fmla="*/ 380 h 770"/>
                <a:gd name="T38" fmla="*/ 641 w 1067"/>
                <a:gd name="T39" fmla="*/ 362 h 770"/>
                <a:gd name="T40" fmla="*/ 643 w 1067"/>
                <a:gd name="T41" fmla="*/ 391 h 770"/>
                <a:gd name="T42" fmla="*/ 691 w 1067"/>
                <a:gd name="T43" fmla="*/ 419 h 770"/>
                <a:gd name="T44" fmla="*/ 715 w 1067"/>
                <a:gd name="T45" fmla="*/ 432 h 770"/>
                <a:gd name="T46" fmla="*/ 706 w 1067"/>
                <a:gd name="T47" fmla="*/ 455 h 770"/>
                <a:gd name="T48" fmla="*/ 673 w 1067"/>
                <a:gd name="T49" fmla="*/ 463 h 770"/>
                <a:gd name="T50" fmla="*/ 639 w 1067"/>
                <a:gd name="T51" fmla="*/ 458 h 770"/>
                <a:gd name="T52" fmla="*/ 633 w 1067"/>
                <a:gd name="T53" fmla="*/ 489 h 770"/>
                <a:gd name="T54" fmla="*/ 578 w 1067"/>
                <a:gd name="T55" fmla="*/ 461 h 770"/>
                <a:gd name="T56" fmla="*/ 544 w 1067"/>
                <a:gd name="T57" fmla="*/ 454 h 770"/>
                <a:gd name="T58" fmla="*/ 440 w 1067"/>
                <a:gd name="T59" fmla="*/ 450 h 770"/>
                <a:gd name="T60" fmla="*/ 429 w 1067"/>
                <a:gd name="T61" fmla="*/ 477 h 770"/>
                <a:gd name="T62" fmla="*/ 419 w 1067"/>
                <a:gd name="T63" fmla="*/ 506 h 770"/>
                <a:gd name="T64" fmla="*/ 322 w 1067"/>
                <a:gd name="T65" fmla="*/ 543 h 770"/>
                <a:gd name="T66" fmla="*/ 278 w 1067"/>
                <a:gd name="T67" fmla="*/ 487 h 770"/>
                <a:gd name="T68" fmla="*/ 158 w 1067"/>
                <a:gd name="T69" fmla="*/ 467 h 770"/>
                <a:gd name="T70" fmla="*/ 113 w 1067"/>
                <a:gd name="T71" fmla="*/ 438 h 770"/>
                <a:gd name="T72" fmla="*/ 2 w 1067"/>
                <a:gd name="T73" fmla="*/ 328 h 770"/>
                <a:gd name="T74" fmla="*/ 18 w 1067"/>
                <a:gd name="T75" fmla="*/ 294 h 770"/>
                <a:gd name="T76" fmla="*/ 31 w 1067"/>
                <a:gd name="T77" fmla="*/ 232 h 770"/>
                <a:gd name="T78" fmla="*/ 36 w 1067"/>
                <a:gd name="T79" fmla="*/ 197 h 7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67"/>
                <a:gd name="T121" fmla="*/ 0 h 770"/>
                <a:gd name="T122" fmla="*/ 1067 w 1067"/>
                <a:gd name="T123" fmla="*/ 770 h 77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67" h="770">
                  <a:moveTo>
                    <a:pt x="52" y="272"/>
                  </a:moveTo>
                  <a:lnTo>
                    <a:pt x="86" y="286"/>
                  </a:lnTo>
                  <a:lnTo>
                    <a:pt x="146" y="267"/>
                  </a:lnTo>
                  <a:lnTo>
                    <a:pt x="138" y="255"/>
                  </a:lnTo>
                  <a:lnTo>
                    <a:pt x="122" y="255"/>
                  </a:lnTo>
                  <a:lnTo>
                    <a:pt x="115" y="238"/>
                  </a:lnTo>
                  <a:lnTo>
                    <a:pt x="119" y="222"/>
                  </a:lnTo>
                  <a:lnTo>
                    <a:pt x="148" y="209"/>
                  </a:lnTo>
                  <a:lnTo>
                    <a:pt x="167" y="176"/>
                  </a:lnTo>
                  <a:lnTo>
                    <a:pt x="107" y="125"/>
                  </a:lnTo>
                  <a:lnTo>
                    <a:pt x="105" y="72"/>
                  </a:lnTo>
                  <a:lnTo>
                    <a:pt x="133" y="50"/>
                  </a:lnTo>
                  <a:lnTo>
                    <a:pt x="334" y="10"/>
                  </a:lnTo>
                  <a:lnTo>
                    <a:pt x="347" y="0"/>
                  </a:lnTo>
                  <a:lnTo>
                    <a:pt x="378" y="4"/>
                  </a:lnTo>
                  <a:lnTo>
                    <a:pt x="478" y="28"/>
                  </a:lnTo>
                  <a:lnTo>
                    <a:pt x="509" y="46"/>
                  </a:lnTo>
                  <a:lnTo>
                    <a:pt x="554" y="72"/>
                  </a:lnTo>
                  <a:lnTo>
                    <a:pt x="581" y="70"/>
                  </a:lnTo>
                  <a:lnTo>
                    <a:pt x="626" y="43"/>
                  </a:lnTo>
                  <a:lnTo>
                    <a:pt x="683" y="52"/>
                  </a:lnTo>
                  <a:lnTo>
                    <a:pt x="719" y="33"/>
                  </a:lnTo>
                  <a:lnTo>
                    <a:pt x="796" y="81"/>
                  </a:lnTo>
                  <a:lnTo>
                    <a:pt x="838" y="65"/>
                  </a:lnTo>
                  <a:lnTo>
                    <a:pt x="860" y="118"/>
                  </a:lnTo>
                  <a:lnTo>
                    <a:pt x="912" y="151"/>
                  </a:lnTo>
                  <a:lnTo>
                    <a:pt x="951" y="187"/>
                  </a:lnTo>
                  <a:lnTo>
                    <a:pt x="980" y="176"/>
                  </a:lnTo>
                  <a:lnTo>
                    <a:pt x="1035" y="248"/>
                  </a:lnTo>
                  <a:lnTo>
                    <a:pt x="1046" y="295"/>
                  </a:lnTo>
                  <a:lnTo>
                    <a:pt x="1066" y="323"/>
                  </a:lnTo>
                  <a:lnTo>
                    <a:pt x="1059" y="378"/>
                  </a:lnTo>
                  <a:lnTo>
                    <a:pt x="1015" y="414"/>
                  </a:lnTo>
                  <a:lnTo>
                    <a:pt x="1023" y="436"/>
                  </a:lnTo>
                  <a:lnTo>
                    <a:pt x="1006" y="453"/>
                  </a:lnTo>
                  <a:lnTo>
                    <a:pt x="984" y="474"/>
                  </a:lnTo>
                  <a:lnTo>
                    <a:pt x="984" y="511"/>
                  </a:lnTo>
                  <a:lnTo>
                    <a:pt x="965" y="527"/>
                  </a:lnTo>
                  <a:lnTo>
                    <a:pt x="941" y="520"/>
                  </a:lnTo>
                  <a:lnTo>
                    <a:pt x="920" y="500"/>
                  </a:lnTo>
                  <a:lnTo>
                    <a:pt x="910" y="522"/>
                  </a:lnTo>
                  <a:lnTo>
                    <a:pt x="923" y="542"/>
                  </a:lnTo>
                  <a:lnTo>
                    <a:pt x="958" y="546"/>
                  </a:lnTo>
                  <a:lnTo>
                    <a:pt x="991" y="580"/>
                  </a:lnTo>
                  <a:lnTo>
                    <a:pt x="1011" y="580"/>
                  </a:lnTo>
                  <a:lnTo>
                    <a:pt x="1026" y="597"/>
                  </a:lnTo>
                  <a:lnTo>
                    <a:pt x="1013" y="628"/>
                  </a:lnTo>
                  <a:lnTo>
                    <a:pt x="1013" y="630"/>
                  </a:lnTo>
                  <a:lnTo>
                    <a:pt x="984" y="626"/>
                  </a:lnTo>
                  <a:lnTo>
                    <a:pt x="965" y="641"/>
                  </a:lnTo>
                  <a:lnTo>
                    <a:pt x="951" y="619"/>
                  </a:lnTo>
                  <a:lnTo>
                    <a:pt x="917" y="633"/>
                  </a:lnTo>
                  <a:lnTo>
                    <a:pt x="908" y="650"/>
                  </a:lnTo>
                  <a:lnTo>
                    <a:pt x="908" y="676"/>
                  </a:lnTo>
                  <a:lnTo>
                    <a:pt x="872" y="683"/>
                  </a:lnTo>
                  <a:lnTo>
                    <a:pt x="829" y="638"/>
                  </a:lnTo>
                  <a:lnTo>
                    <a:pt x="815" y="617"/>
                  </a:lnTo>
                  <a:lnTo>
                    <a:pt x="781" y="628"/>
                  </a:lnTo>
                  <a:lnTo>
                    <a:pt x="722" y="610"/>
                  </a:lnTo>
                  <a:lnTo>
                    <a:pt x="632" y="623"/>
                  </a:lnTo>
                  <a:lnTo>
                    <a:pt x="626" y="633"/>
                  </a:lnTo>
                  <a:lnTo>
                    <a:pt x="616" y="660"/>
                  </a:lnTo>
                  <a:lnTo>
                    <a:pt x="599" y="672"/>
                  </a:lnTo>
                  <a:lnTo>
                    <a:pt x="602" y="701"/>
                  </a:lnTo>
                  <a:lnTo>
                    <a:pt x="549" y="769"/>
                  </a:lnTo>
                  <a:lnTo>
                    <a:pt x="461" y="751"/>
                  </a:lnTo>
                  <a:lnTo>
                    <a:pt x="454" y="718"/>
                  </a:lnTo>
                  <a:lnTo>
                    <a:pt x="399" y="674"/>
                  </a:lnTo>
                  <a:lnTo>
                    <a:pt x="279" y="655"/>
                  </a:lnTo>
                  <a:lnTo>
                    <a:pt x="227" y="645"/>
                  </a:lnTo>
                  <a:lnTo>
                    <a:pt x="207" y="643"/>
                  </a:lnTo>
                  <a:lnTo>
                    <a:pt x="162" y="606"/>
                  </a:lnTo>
                  <a:lnTo>
                    <a:pt x="67" y="583"/>
                  </a:lnTo>
                  <a:lnTo>
                    <a:pt x="2" y="455"/>
                  </a:lnTo>
                  <a:lnTo>
                    <a:pt x="0" y="421"/>
                  </a:lnTo>
                  <a:lnTo>
                    <a:pt x="26" y="407"/>
                  </a:lnTo>
                  <a:lnTo>
                    <a:pt x="26" y="368"/>
                  </a:lnTo>
                  <a:lnTo>
                    <a:pt x="45" y="320"/>
                  </a:lnTo>
                  <a:lnTo>
                    <a:pt x="23" y="297"/>
                  </a:lnTo>
                  <a:lnTo>
                    <a:pt x="52" y="272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21" name="Freeform 1084"/>
            <p:cNvSpPr/>
            <p:nvPr/>
          </p:nvSpPr>
          <p:spPr bwMode="auto">
            <a:xfrm rot="356891">
              <a:off x="3773842" y="1871378"/>
              <a:ext cx="1055385" cy="919713"/>
            </a:xfrm>
            <a:custGeom>
              <a:avLst/>
              <a:gdLst>
                <a:gd name="T0" fmla="*/ 4 w 1155"/>
                <a:gd name="T1" fmla="*/ 115 h 994"/>
                <a:gd name="T2" fmla="*/ 123 w 1155"/>
                <a:gd name="T3" fmla="*/ 46 h 994"/>
                <a:gd name="T4" fmla="*/ 157 w 1155"/>
                <a:gd name="T5" fmla="*/ 0 h 994"/>
                <a:gd name="T6" fmla="*/ 203 w 1155"/>
                <a:gd name="T7" fmla="*/ 25 h 994"/>
                <a:gd name="T8" fmla="*/ 239 w 1155"/>
                <a:gd name="T9" fmla="*/ 146 h 994"/>
                <a:gd name="T10" fmla="*/ 336 w 1155"/>
                <a:gd name="T11" fmla="*/ 137 h 994"/>
                <a:gd name="T12" fmla="*/ 351 w 1155"/>
                <a:gd name="T13" fmla="*/ 169 h 994"/>
                <a:gd name="T14" fmla="*/ 359 w 1155"/>
                <a:gd name="T15" fmla="*/ 234 h 994"/>
                <a:gd name="T16" fmla="*/ 375 w 1155"/>
                <a:gd name="T17" fmla="*/ 252 h 994"/>
                <a:gd name="T18" fmla="*/ 471 w 1155"/>
                <a:gd name="T19" fmla="*/ 271 h 994"/>
                <a:gd name="T20" fmla="*/ 554 w 1155"/>
                <a:gd name="T21" fmla="*/ 267 h 994"/>
                <a:gd name="T22" fmla="*/ 528 w 1155"/>
                <a:gd name="T23" fmla="*/ 314 h 994"/>
                <a:gd name="T24" fmla="*/ 556 w 1155"/>
                <a:gd name="T25" fmla="*/ 378 h 994"/>
                <a:gd name="T26" fmla="*/ 622 w 1155"/>
                <a:gd name="T27" fmla="*/ 468 h 994"/>
                <a:gd name="T28" fmla="*/ 647 w 1155"/>
                <a:gd name="T29" fmla="*/ 516 h 994"/>
                <a:gd name="T30" fmla="*/ 681 w 1155"/>
                <a:gd name="T31" fmla="*/ 500 h 994"/>
                <a:gd name="T32" fmla="*/ 692 w 1155"/>
                <a:gd name="T33" fmla="*/ 458 h 994"/>
                <a:gd name="T34" fmla="*/ 697 w 1155"/>
                <a:gd name="T35" fmla="*/ 389 h 994"/>
                <a:gd name="T36" fmla="*/ 727 w 1155"/>
                <a:gd name="T37" fmla="*/ 403 h 994"/>
                <a:gd name="T38" fmla="*/ 807 w 1155"/>
                <a:gd name="T39" fmla="*/ 464 h 994"/>
                <a:gd name="T40" fmla="*/ 796 w 1155"/>
                <a:gd name="T41" fmla="*/ 519 h 994"/>
                <a:gd name="T42" fmla="*/ 754 w 1155"/>
                <a:gd name="T43" fmla="*/ 534 h 994"/>
                <a:gd name="T44" fmla="*/ 710 w 1155"/>
                <a:gd name="T45" fmla="*/ 540 h 994"/>
                <a:gd name="T46" fmla="*/ 690 w 1155"/>
                <a:gd name="T47" fmla="*/ 556 h 994"/>
                <a:gd name="T48" fmla="*/ 697 w 1155"/>
                <a:gd name="T49" fmla="*/ 596 h 994"/>
                <a:gd name="T50" fmla="*/ 687 w 1155"/>
                <a:gd name="T51" fmla="*/ 646 h 994"/>
                <a:gd name="T52" fmla="*/ 662 w 1155"/>
                <a:gd name="T53" fmla="*/ 671 h 994"/>
                <a:gd name="T54" fmla="*/ 634 w 1155"/>
                <a:gd name="T55" fmla="*/ 711 h 994"/>
                <a:gd name="T56" fmla="*/ 572 w 1155"/>
                <a:gd name="T57" fmla="*/ 704 h 994"/>
                <a:gd name="T58" fmla="*/ 547 w 1155"/>
                <a:gd name="T59" fmla="*/ 679 h 994"/>
                <a:gd name="T60" fmla="*/ 501 w 1155"/>
                <a:gd name="T61" fmla="*/ 623 h 994"/>
                <a:gd name="T62" fmla="*/ 448 w 1155"/>
                <a:gd name="T63" fmla="*/ 624 h 994"/>
                <a:gd name="T64" fmla="*/ 413 w 1155"/>
                <a:gd name="T65" fmla="*/ 620 h 994"/>
                <a:gd name="T66" fmla="*/ 387 w 1155"/>
                <a:gd name="T67" fmla="*/ 587 h 994"/>
                <a:gd name="T68" fmla="*/ 431 w 1155"/>
                <a:gd name="T69" fmla="*/ 595 h 994"/>
                <a:gd name="T70" fmla="*/ 458 w 1155"/>
                <a:gd name="T71" fmla="*/ 540 h 994"/>
                <a:gd name="T72" fmla="*/ 487 w 1155"/>
                <a:gd name="T73" fmla="*/ 458 h 994"/>
                <a:gd name="T74" fmla="*/ 429 w 1155"/>
                <a:gd name="T75" fmla="*/ 351 h 994"/>
                <a:gd name="T76" fmla="*/ 344 w 1155"/>
                <a:gd name="T77" fmla="*/ 310 h 994"/>
                <a:gd name="T78" fmla="*/ 246 w 1155"/>
                <a:gd name="T79" fmla="*/ 248 h 994"/>
                <a:gd name="T80" fmla="*/ 149 w 1155"/>
                <a:gd name="T81" fmla="*/ 274 h 994"/>
                <a:gd name="T82" fmla="*/ 77 w 1155"/>
                <a:gd name="T83" fmla="*/ 244 h 9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55"/>
                <a:gd name="T127" fmla="*/ 0 h 994"/>
                <a:gd name="T128" fmla="*/ 1155 w 1155"/>
                <a:gd name="T129" fmla="*/ 994 h 9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55" h="994">
                  <a:moveTo>
                    <a:pt x="10" y="313"/>
                  </a:moveTo>
                  <a:lnTo>
                    <a:pt x="0" y="185"/>
                  </a:lnTo>
                  <a:lnTo>
                    <a:pt x="5" y="158"/>
                  </a:lnTo>
                  <a:lnTo>
                    <a:pt x="43" y="140"/>
                  </a:lnTo>
                  <a:lnTo>
                    <a:pt x="96" y="96"/>
                  </a:lnTo>
                  <a:lnTo>
                    <a:pt x="177" y="63"/>
                  </a:lnTo>
                  <a:lnTo>
                    <a:pt x="210" y="48"/>
                  </a:lnTo>
                  <a:lnTo>
                    <a:pt x="210" y="17"/>
                  </a:lnTo>
                  <a:lnTo>
                    <a:pt x="225" y="0"/>
                  </a:lnTo>
                  <a:lnTo>
                    <a:pt x="239" y="2"/>
                  </a:lnTo>
                  <a:lnTo>
                    <a:pt x="292" y="10"/>
                  </a:lnTo>
                  <a:lnTo>
                    <a:pt x="291" y="34"/>
                  </a:lnTo>
                  <a:lnTo>
                    <a:pt x="301" y="72"/>
                  </a:lnTo>
                  <a:lnTo>
                    <a:pt x="295" y="134"/>
                  </a:lnTo>
                  <a:lnTo>
                    <a:pt x="341" y="202"/>
                  </a:lnTo>
                  <a:lnTo>
                    <a:pt x="365" y="217"/>
                  </a:lnTo>
                  <a:lnTo>
                    <a:pt x="402" y="188"/>
                  </a:lnTo>
                  <a:lnTo>
                    <a:pt x="481" y="188"/>
                  </a:lnTo>
                  <a:lnTo>
                    <a:pt x="500" y="195"/>
                  </a:lnTo>
                  <a:lnTo>
                    <a:pt x="512" y="213"/>
                  </a:lnTo>
                  <a:lnTo>
                    <a:pt x="503" y="233"/>
                  </a:lnTo>
                  <a:lnTo>
                    <a:pt x="459" y="268"/>
                  </a:lnTo>
                  <a:lnTo>
                    <a:pt x="464" y="286"/>
                  </a:lnTo>
                  <a:lnTo>
                    <a:pt x="514" y="323"/>
                  </a:lnTo>
                  <a:lnTo>
                    <a:pt x="534" y="323"/>
                  </a:lnTo>
                  <a:lnTo>
                    <a:pt x="540" y="332"/>
                  </a:lnTo>
                  <a:lnTo>
                    <a:pt x="536" y="347"/>
                  </a:lnTo>
                  <a:lnTo>
                    <a:pt x="567" y="372"/>
                  </a:lnTo>
                  <a:lnTo>
                    <a:pt x="639" y="383"/>
                  </a:lnTo>
                  <a:lnTo>
                    <a:pt x="674" y="374"/>
                  </a:lnTo>
                  <a:lnTo>
                    <a:pt x="718" y="330"/>
                  </a:lnTo>
                  <a:lnTo>
                    <a:pt x="770" y="335"/>
                  </a:lnTo>
                  <a:lnTo>
                    <a:pt x="792" y="368"/>
                  </a:lnTo>
                  <a:lnTo>
                    <a:pt x="780" y="398"/>
                  </a:lnTo>
                  <a:lnTo>
                    <a:pt x="784" y="417"/>
                  </a:lnTo>
                  <a:lnTo>
                    <a:pt x="755" y="434"/>
                  </a:lnTo>
                  <a:lnTo>
                    <a:pt x="742" y="449"/>
                  </a:lnTo>
                  <a:lnTo>
                    <a:pt x="746" y="487"/>
                  </a:lnTo>
                  <a:lnTo>
                    <a:pt x="797" y="522"/>
                  </a:lnTo>
                  <a:lnTo>
                    <a:pt x="818" y="518"/>
                  </a:lnTo>
                  <a:lnTo>
                    <a:pt x="878" y="590"/>
                  </a:lnTo>
                  <a:lnTo>
                    <a:pt x="890" y="646"/>
                  </a:lnTo>
                  <a:lnTo>
                    <a:pt x="885" y="672"/>
                  </a:lnTo>
                  <a:lnTo>
                    <a:pt x="926" y="694"/>
                  </a:lnTo>
                  <a:lnTo>
                    <a:pt x="926" y="711"/>
                  </a:lnTo>
                  <a:lnTo>
                    <a:pt x="964" y="721"/>
                  </a:lnTo>
                  <a:lnTo>
                    <a:pt x="974" y="721"/>
                  </a:lnTo>
                  <a:lnTo>
                    <a:pt x="974" y="690"/>
                  </a:lnTo>
                  <a:lnTo>
                    <a:pt x="1003" y="685"/>
                  </a:lnTo>
                  <a:lnTo>
                    <a:pt x="1009" y="648"/>
                  </a:lnTo>
                  <a:lnTo>
                    <a:pt x="990" y="632"/>
                  </a:lnTo>
                  <a:lnTo>
                    <a:pt x="974" y="617"/>
                  </a:lnTo>
                  <a:lnTo>
                    <a:pt x="981" y="547"/>
                  </a:lnTo>
                  <a:lnTo>
                    <a:pt x="996" y="537"/>
                  </a:lnTo>
                  <a:lnTo>
                    <a:pt x="1022" y="549"/>
                  </a:lnTo>
                  <a:lnTo>
                    <a:pt x="1033" y="544"/>
                  </a:lnTo>
                  <a:lnTo>
                    <a:pt x="1040" y="557"/>
                  </a:lnTo>
                  <a:lnTo>
                    <a:pt x="1110" y="593"/>
                  </a:lnTo>
                  <a:lnTo>
                    <a:pt x="1148" y="617"/>
                  </a:lnTo>
                  <a:lnTo>
                    <a:pt x="1154" y="639"/>
                  </a:lnTo>
                  <a:lnTo>
                    <a:pt x="1134" y="668"/>
                  </a:lnTo>
                  <a:lnTo>
                    <a:pt x="1145" y="701"/>
                  </a:lnTo>
                  <a:lnTo>
                    <a:pt x="1139" y="716"/>
                  </a:lnTo>
                  <a:lnTo>
                    <a:pt x="1086" y="721"/>
                  </a:lnTo>
                  <a:lnTo>
                    <a:pt x="1075" y="728"/>
                  </a:lnTo>
                  <a:lnTo>
                    <a:pt x="1079" y="736"/>
                  </a:lnTo>
                  <a:lnTo>
                    <a:pt x="1079" y="752"/>
                  </a:lnTo>
                  <a:lnTo>
                    <a:pt x="1038" y="756"/>
                  </a:lnTo>
                  <a:lnTo>
                    <a:pt x="1016" y="745"/>
                  </a:lnTo>
                  <a:lnTo>
                    <a:pt x="988" y="745"/>
                  </a:lnTo>
                  <a:lnTo>
                    <a:pt x="983" y="752"/>
                  </a:lnTo>
                  <a:lnTo>
                    <a:pt x="988" y="767"/>
                  </a:lnTo>
                  <a:lnTo>
                    <a:pt x="974" y="783"/>
                  </a:lnTo>
                  <a:lnTo>
                    <a:pt x="969" y="800"/>
                  </a:lnTo>
                  <a:lnTo>
                    <a:pt x="996" y="822"/>
                  </a:lnTo>
                  <a:lnTo>
                    <a:pt x="976" y="862"/>
                  </a:lnTo>
                  <a:lnTo>
                    <a:pt x="985" y="882"/>
                  </a:lnTo>
                  <a:lnTo>
                    <a:pt x="983" y="891"/>
                  </a:lnTo>
                  <a:lnTo>
                    <a:pt x="952" y="891"/>
                  </a:lnTo>
                  <a:lnTo>
                    <a:pt x="930" y="901"/>
                  </a:lnTo>
                  <a:lnTo>
                    <a:pt x="948" y="926"/>
                  </a:lnTo>
                  <a:lnTo>
                    <a:pt x="937" y="957"/>
                  </a:lnTo>
                  <a:lnTo>
                    <a:pt x="904" y="966"/>
                  </a:lnTo>
                  <a:lnTo>
                    <a:pt x="906" y="981"/>
                  </a:lnTo>
                  <a:lnTo>
                    <a:pt x="897" y="993"/>
                  </a:lnTo>
                  <a:lnTo>
                    <a:pt x="840" y="988"/>
                  </a:lnTo>
                  <a:lnTo>
                    <a:pt x="818" y="972"/>
                  </a:lnTo>
                  <a:lnTo>
                    <a:pt x="814" y="937"/>
                  </a:lnTo>
                  <a:lnTo>
                    <a:pt x="801" y="923"/>
                  </a:lnTo>
                  <a:lnTo>
                    <a:pt x="782" y="937"/>
                  </a:lnTo>
                  <a:lnTo>
                    <a:pt x="746" y="901"/>
                  </a:lnTo>
                  <a:lnTo>
                    <a:pt x="720" y="884"/>
                  </a:lnTo>
                  <a:lnTo>
                    <a:pt x="718" y="858"/>
                  </a:lnTo>
                  <a:lnTo>
                    <a:pt x="709" y="838"/>
                  </a:lnTo>
                  <a:lnTo>
                    <a:pt x="696" y="838"/>
                  </a:lnTo>
                  <a:lnTo>
                    <a:pt x="641" y="862"/>
                  </a:lnTo>
                  <a:lnTo>
                    <a:pt x="643" y="889"/>
                  </a:lnTo>
                  <a:lnTo>
                    <a:pt x="624" y="889"/>
                  </a:lnTo>
                  <a:lnTo>
                    <a:pt x="591" y="855"/>
                  </a:lnTo>
                  <a:lnTo>
                    <a:pt x="555" y="851"/>
                  </a:lnTo>
                  <a:lnTo>
                    <a:pt x="543" y="831"/>
                  </a:lnTo>
                  <a:lnTo>
                    <a:pt x="553" y="809"/>
                  </a:lnTo>
                  <a:lnTo>
                    <a:pt x="574" y="829"/>
                  </a:lnTo>
                  <a:lnTo>
                    <a:pt x="598" y="836"/>
                  </a:lnTo>
                  <a:lnTo>
                    <a:pt x="617" y="820"/>
                  </a:lnTo>
                  <a:lnTo>
                    <a:pt x="617" y="783"/>
                  </a:lnTo>
                  <a:lnTo>
                    <a:pt x="639" y="762"/>
                  </a:lnTo>
                  <a:lnTo>
                    <a:pt x="656" y="745"/>
                  </a:lnTo>
                  <a:lnTo>
                    <a:pt x="648" y="723"/>
                  </a:lnTo>
                  <a:lnTo>
                    <a:pt x="691" y="687"/>
                  </a:lnTo>
                  <a:lnTo>
                    <a:pt x="698" y="632"/>
                  </a:lnTo>
                  <a:lnTo>
                    <a:pt x="679" y="604"/>
                  </a:lnTo>
                  <a:lnTo>
                    <a:pt x="667" y="557"/>
                  </a:lnTo>
                  <a:lnTo>
                    <a:pt x="613" y="484"/>
                  </a:lnTo>
                  <a:lnTo>
                    <a:pt x="584" y="496"/>
                  </a:lnTo>
                  <a:lnTo>
                    <a:pt x="545" y="460"/>
                  </a:lnTo>
                  <a:lnTo>
                    <a:pt x="492" y="427"/>
                  </a:lnTo>
                  <a:lnTo>
                    <a:pt x="471" y="374"/>
                  </a:lnTo>
                  <a:lnTo>
                    <a:pt x="428" y="390"/>
                  </a:lnTo>
                  <a:lnTo>
                    <a:pt x="352" y="342"/>
                  </a:lnTo>
                  <a:lnTo>
                    <a:pt x="315" y="361"/>
                  </a:lnTo>
                  <a:lnTo>
                    <a:pt x="258" y="352"/>
                  </a:lnTo>
                  <a:lnTo>
                    <a:pt x="213" y="378"/>
                  </a:lnTo>
                  <a:lnTo>
                    <a:pt x="186" y="381"/>
                  </a:lnTo>
                  <a:lnTo>
                    <a:pt x="141" y="354"/>
                  </a:lnTo>
                  <a:lnTo>
                    <a:pt x="110" y="337"/>
                  </a:lnTo>
                  <a:lnTo>
                    <a:pt x="10" y="313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22" name="Freeform 1085"/>
            <p:cNvSpPr/>
            <p:nvPr/>
          </p:nvSpPr>
          <p:spPr bwMode="auto">
            <a:xfrm rot="356891">
              <a:off x="2479704" y="1106013"/>
              <a:ext cx="1558881" cy="1207060"/>
            </a:xfrm>
            <a:custGeom>
              <a:avLst/>
              <a:gdLst>
                <a:gd name="T0" fmla="*/ 818 w 1707"/>
                <a:gd name="T1" fmla="*/ 31 h 1305"/>
                <a:gd name="T2" fmla="*/ 854 w 1707"/>
                <a:gd name="T3" fmla="*/ 80 h 1305"/>
                <a:gd name="T4" fmla="*/ 906 w 1707"/>
                <a:gd name="T5" fmla="*/ 115 h 1305"/>
                <a:gd name="T6" fmla="*/ 950 w 1707"/>
                <a:gd name="T7" fmla="*/ 206 h 1305"/>
                <a:gd name="T8" fmla="*/ 926 w 1707"/>
                <a:gd name="T9" fmla="*/ 278 h 1305"/>
                <a:gd name="T10" fmla="*/ 1054 w 1707"/>
                <a:gd name="T11" fmla="*/ 338 h 1305"/>
                <a:gd name="T12" fmla="*/ 1144 w 1707"/>
                <a:gd name="T13" fmla="*/ 408 h 1305"/>
                <a:gd name="T14" fmla="*/ 1190 w 1707"/>
                <a:gd name="T15" fmla="*/ 511 h 1305"/>
                <a:gd name="T16" fmla="*/ 1157 w 1707"/>
                <a:gd name="T17" fmla="*/ 558 h 1305"/>
                <a:gd name="T18" fmla="*/ 1037 w 1707"/>
                <a:gd name="T19" fmla="*/ 627 h 1305"/>
                <a:gd name="T20" fmla="*/ 1019 w 1707"/>
                <a:gd name="T21" fmla="*/ 735 h 1305"/>
                <a:gd name="T22" fmla="*/ 849 w 1707"/>
                <a:gd name="T23" fmla="*/ 788 h 1305"/>
                <a:gd name="T24" fmla="*/ 880 w 1707"/>
                <a:gd name="T25" fmla="*/ 886 h 1305"/>
                <a:gd name="T26" fmla="*/ 860 w 1707"/>
                <a:gd name="T27" fmla="*/ 921 h 1305"/>
                <a:gd name="T28" fmla="*/ 836 w 1707"/>
                <a:gd name="T29" fmla="*/ 942 h 1305"/>
                <a:gd name="T30" fmla="*/ 769 w 1707"/>
                <a:gd name="T31" fmla="*/ 925 h 1305"/>
                <a:gd name="T32" fmla="*/ 652 w 1707"/>
                <a:gd name="T33" fmla="*/ 907 h 1305"/>
                <a:gd name="T34" fmla="*/ 536 w 1707"/>
                <a:gd name="T35" fmla="*/ 930 h 1305"/>
                <a:gd name="T36" fmla="*/ 446 w 1707"/>
                <a:gd name="T37" fmla="*/ 914 h 1305"/>
                <a:gd name="T38" fmla="*/ 343 w 1707"/>
                <a:gd name="T39" fmla="*/ 923 h 1305"/>
                <a:gd name="T40" fmla="*/ 286 w 1707"/>
                <a:gd name="T41" fmla="*/ 894 h 1305"/>
                <a:gd name="T42" fmla="*/ 224 w 1707"/>
                <a:gd name="T43" fmla="*/ 850 h 1305"/>
                <a:gd name="T44" fmla="*/ 91 w 1707"/>
                <a:gd name="T45" fmla="*/ 824 h 1305"/>
                <a:gd name="T46" fmla="*/ 73 w 1707"/>
                <a:gd name="T47" fmla="*/ 771 h 1305"/>
                <a:gd name="T48" fmla="*/ 45 w 1707"/>
                <a:gd name="T49" fmla="*/ 733 h 1305"/>
                <a:gd name="T50" fmla="*/ 27 w 1707"/>
                <a:gd name="T51" fmla="*/ 696 h 1305"/>
                <a:gd name="T52" fmla="*/ 45 w 1707"/>
                <a:gd name="T53" fmla="*/ 653 h 1305"/>
                <a:gd name="T54" fmla="*/ 7 w 1707"/>
                <a:gd name="T55" fmla="*/ 601 h 1305"/>
                <a:gd name="T56" fmla="*/ 4 w 1707"/>
                <a:gd name="T57" fmla="*/ 544 h 1305"/>
                <a:gd name="T58" fmla="*/ 27 w 1707"/>
                <a:gd name="T59" fmla="*/ 508 h 1305"/>
                <a:gd name="T60" fmla="*/ 94 w 1707"/>
                <a:gd name="T61" fmla="*/ 484 h 1305"/>
                <a:gd name="T62" fmla="*/ 127 w 1707"/>
                <a:gd name="T63" fmla="*/ 487 h 1305"/>
                <a:gd name="T64" fmla="*/ 163 w 1707"/>
                <a:gd name="T65" fmla="*/ 507 h 1305"/>
                <a:gd name="T66" fmla="*/ 286 w 1707"/>
                <a:gd name="T67" fmla="*/ 463 h 1305"/>
                <a:gd name="T68" fmla="*/ 387 w 1707"/>
                <a:gd name="T69" fmla="*/ 394 h 1305"/>
                <a:gd name="T70" fmla="*/ 420 w 1707"/>
                <a:gd name="T71" fmla="*/ 363 h 1305"/>
                <a:gd name="T72" fmla="*/ 401 w 1707"/>
                <a:gd name="T73" fmla="*/ 248 h 1305"/>
                <a:gd name="T74" fmla="*/ 490 w 1707"/>
                <a:gd name="T75" fmla="*/ 226 h 1305"/>
                <a:gd name="T76" fmla="*/ 531 w 1707"/>
                <a:gd name="T77" fmla="*/ 248 h 1305"/>
                <a:gd name="T78" fmla="*/ 577 w 1707"/>
                <a:gd name="T79" fmla="*/ 118 h 1305"/>
                <a:gd name="T80" fmla="*/ 649 w 1707"/>
                <a:gd name="T81" fmla="*/ 136 h 1305"/>
                <a:gd name="T82" fmla="*/ 711 w 1707"/>
                <a:gd name="T83" fmla="*/ 60 h 1305"/>
                <a:gd name="T84" fmla="*/ 766 w 1707"/>
                <a:gd name="T85" fmla="*/ 26 h 1305"/>
                <a:gd name="T86" fmla="*/ 812 w 1707"/>
                <a:gd name="T87" fmla="*/ 7 h 130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07"/>
                <a:gd name="T133" fmla="*/ 0 h 1305"/>
                <a:gd name="T134" fmla="*/ 1707 w 1707"/>
                <a:gd name="T135" fmla="*/ 1305 h 130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07" h="1305">
                  <a:moveTo>
                    <a:pt x="1165" y="10"/>
                  </a:moveTo>
                  <a:lnTo>
                    <a:pt x="1182" y="10"/>
                  </a:lnTo>
                  <a:lnTo>
                    <a:pt x="1172" y="43"/>
                  </a:lnTo>
                  <a:lnTo>
                    <a:pt x="1186" y="63"/>
                  </a:lnTo>
                  <a:lnTo>
                    <a:pt x="1189" y="77"/>
                  </a:lnTo>
                  <a:lnTo>
                    <a:pt x="1224" y="110"/>
                  </a:lnTo>
                  <a:lnTo>
                    <a:pt x="1232" y="138"/>
                  </a:lnTo>
                  <a:lnTo>
                    <a:pt x="1278" y="140"/>
                  </a:lnTo>
                  <a:lnTo>
                    <a:pt x="1298" y="158"/>
                  </a:lnTo>
                  <a:lnTo>
                    <a:pt x="1309" y="158"/>
                  </a:lnTo>
                  <a:lnTo>
                    <a:pt x="1335" y="215"/>
                  </a:lnTo>
                  <a:lnTo>
                    <a:pt x="1361" y="284"/>
                  </a:lnTo>
                  <a:lnTo>
                    <a:pt x="1349" y="326"/>
                  </a:lnTo>
                  <a:lnTo>
                    <a:pt x="1351" y="342"/>
                  </a:lnTo>
                  <a:lnTo>
                    <a:pt x="1327" y="383"/>
                  </a:lnTo>
                  <a:lnTo>
                    <a:pt x="1333" y="417"/>
                  </a:lnTo>
                  <a:lnTo>
                    <a:pt x="1418" y="453"/>
                  </a:lnTo>
                  <a:lnTo>
                    <a:pt x="1511" y="467"/>
                  </a:lnTo>
                  <a:lnTo>
                    <a:pt x="1607" y="533"/>
                  </a:lnTo>
                  <a:lnTo>
                    <a:pt x="1638" y="544"/>
                  </a:lnTo>
                  <a:lnTo>
                    <a:pt x="1640" y="562"/>
                  </a:lnTo>
                  <a:lnTo>
                    <a:pt x="1660" y="604"/>
                  </a:lnTo>
                  <a:lnTo>
                    <a:pt x="1679" y="658"/>
                  </a:lnTo>
                  <a:lnTo>
                    <a:pt x="1706" y="706"/>
                  </a:lnTo>
                  <a:lnTo>
                    <a:pt x="1691" y="723"/>
                  </a:lnTo>
                  <a:lnTo>
                    <a:pt x="1691" y="754"/>
                  </a:lnTo>
                  <a:lnTo>
                    <a:pt x="1657" y="769"/>
                  </a:lnTo>
                  <a:lnTo>
                    <a:pt x="1576" y="802"/>
                  </a:lnTo>
                  <a:lnTo>
                    <a:pt x="1524" y="846"/>
                  </a:lnTo>
                  <a:lnTo>
                    <a:pt x="1486" y="865"/>
                  </a:lnTo>
                  <a:lnTo>
                    <a:pt x="1480" y="891"/>
                  </a:lnTo>
                  <a:lnTo>
                    <a:pt x="1491" y="1019"/>
                  </a:lnTo>
                  <a:lnTo>
                    <a:pt x="1460" y="1014"/>
                  </a:lnTo>
                  <a:lnTo>
                    <a:pt x="1447" y="1025"/>
                  </a:lnTo>
                  <a:lnTo>
                    <a:pt x="1246" y="1065"/>
                  </a:lnTo>
                  <a:lnTo>
                    <a:pt x="1217" y="1087"/>
                  </a:lnTo>
                  <a:lnTo>
                    <a:pt x="1220" y="1140"/>
                  </a:lnTo>
                  <a:lnTo>
                    <a:pt x="1280" y="1191"/>
                  </a:lnTo>
                  <a:lnTo>
                    <a:pt x="1261" y="1224"/>
                  </a:lnTo>
                  <a:lnTo>
                    <a:pt x="1232" y="1237"/>
                  </a:lnTo>
                  <a:lnTo>
                    <a:pt x="1228" y="1253"/>
                  </a:lnTo>
                  <a:lnTo>
                    <a:pt x="1234" y="1270"/>
                  </a:lnTo>
                  <a:lnTo>
                    <a:pt x="1250" y="1270"/>
                  </a:lnTo>
                  <a:lnTo>
                    <a:pt x="1258" y="1282"/>
                  </a:lnTo>
                  <a:lnTo>
                    <a:pt x="1199" y="1301"/>
                  </a:lnTo>
                  <a:lnTo>
                    <a:pt x="1165" y="1287"/>
                  </a:lnTo>
                  <a:lnTo>
                    <a:pt x="1146" y="1277"/>
                  </a:lnTo>
                  <a:lnTo>
                    <a:pt x="1103" y="1277"/>
                  </a:lnTo>
                  <a:lnTo>
                    <a:pt x="1024" y="1241"/>
                  </a:lnTo>
                  <a:lnTo>
                    <a:pt x="974" y="1241"/>
                  </a:lnTo>
                  <a:lnTo>
                    <a:pt x="935" y="1253"/>
                  </a:lnTo>
                  <a:lnTo>
                    <a:pt x="890" y="1253"/>
                  </a:lnTo>
                  <a:lnTo>
                    <a:pt x="823" y="1290"/>
                  </a:lnTo>
                  <a:lnTo>
                    <a:pt x="768" y="1284"/>
                  </a:lnTo>
                  <a:lnTo>
                    <a:pt x="713" y="1304"/>
                  </a:lnTo>
                  <a:lnTo>
                    <a:pt x="667" y="1287"/>
                  </a:lnTo>
                  <a:lnTo>
                    <a:pt x="639" y="1263"/>
                  </a:lnTo>
                  <a:lnTo>
                    <a:pt x="567" y="1253"/>
                  </a:lnTo>
                  <a:lnTo>
                    <a:pt x="519" y="1285"/>
                  </a:lnTo>
                  <a:lnTo>
                    <a:pt x="492" y="1275"/>
                  </a:lnTo>
                  <a:lnTo>
                    <a:pt x="469" y="1257"/>
                  </a:lnTo>
                  <a:lnTo>
                    <a:pt x="418" y="1244"/>
                  </a:lnTo>
                  <a:lnTo>
                    <a:pt x="409" y="1234"/>
                  </a:lnTo>
                  <a:lnTo>
                    <a:pt x="387" y="1232"/>
                  </a:lnTo>
                  <a:lnTo>
                    <a:pt x="354" y="1181"/>
                  </a:lnTo>
                  <a:lnTo>
                    <a:pt x="321" y="1173"/>
                  </a:lnTo>
                  <a:lnTo>
                    <a:pt x="235" y="1200"/>
                  </a:lnTo>
                  <a:lnTo>
                    <a:pt x="203" y="1191"/>
                  </a:lnTo>
                  <a:lnTo>
                    <a:pt x="131" y="1138"/>
                  </a:lnTo>
                  <a:lnTo>
                    <a:pt x="110" y="1135"/>
                  </a:lnTo>
                  <a:lnTo>
                    <a:pt x="93" y="1101"/>
                  </a:lnTo>
                  <a:lnTo>
                    <a:pt x="105" y="1065"/>
                  </a:lnTo>
                  <a:lnTo>
                    <a:pt x="102" y="1048"/>
                  </a:lnTo>
                  <a:lnTo>
                    <a:pt x="76" y="1029"/>
                  </a:lnTo>
                  <a:lnTo>
                    <a:pt x="65" y="1012"/>
                  </a:lnTo>
                  <a:lnTo>
                    <a:pt x="10" y="981"/>
                  </a:lnTo>
                  <a:lnTo>
                    <a:pt x="10" y="972"/>
                  </a:lnTo>
                  <a:lnTo>
                    <a:pt x="38" y="961"/>
                  </a:lnTo>
                  <a:lnTo>
                    <a:pt x="53" y="971"/>
                  </a:lnTo>
                  <a:lnTo>
                    <a:pt x="69" y="954"/>
                  </a:lnTo>
                  <a:lnTo>
                    <a:pt x="65" y="901"/>
                  </a:lnTo>
                  <a:lnTo>
                    <a:pt x="69" y="858"/>
                  </a:lnTo>
                  <a:lnTo>
                    <a:pt x="32" y="822"/>
                  </a:lnTo>
                  <a:lnTo>
                    <a:pt x="10" y="829"/>
                  </a:lnTo>
                  <a:lnTo>
                    <a:pt x="0" y="802"/>
                  </a:lnTo>
                  <a:lnTo>
                    <a:pt x="14" y="776"/>
                  </a:lnTo>
                  <a:lnTo>
                    <a:pt x="5" y="752"/>
                  </a:lnTo>
                  <a:lnTo>
                    <a:pt x="29" y="730"/>
                  </a:lnTo>
                  <a:lnTo>
                    <a:pt x="38" y="721"/>
                  </a:lnTo>
                  <a:lnTo>
                    <a:pt x="38" y="701"/>
                  </a:lnTo>
                  <a:lnTo>
                    <a:pt x="72" y="685"/>
                  </a:lnTo>
                  <a:lnTo>
                    <a:pt x="105" y="679"/>
                  </a:lnTo>
                  <a:lnTo>
                    <a:pt x="134" y="668"/>
                  </a:lnTo>
                  <a:lnTo>
                    <a:pt x="158" y="675"/>
                  </a:lnTo>
                  <a:lnTo>
                    <a:pt x="177" y="668"/>
                  </a:lnTo>
                  <a:lnTo>
                    <a:pt x="181" y="672"/>
                  </a:lnTo>
                  <a:lnTo>
                    <a:pt x="185" y="694"/>
                  </a:lnTo>
                  <a:lnTo>
                    <a:pt x="201" y="701"/>
                  </a:lnTo>
                  <a:lnTo>
                    <a:pt x="235" y="699"/>
                  </a:lnTo>
                  <a:lnTo>
                    <a:pt x="280" y="653"/>
                  </a:lnTo>
                  <a:lnTo>
                    <a:pt x="365" y="670"/>
                  </a:lnTo>
                  <a:lnTo>
                    <a:pt x="409" y="639"/>
                  </a:lnTo>
                  <a:lnTo>
                    <a:pt x="536" y="610"/>
                  </a:lnTo>
                  <a:lnTo>
                    <a:pt x="545" y="593"/>
                  </a:lnTo>
                  <a:lnTo>
                    <a:pt x="555" y="544"/>
                  </a:lnTo>
                  <a:lnTo>
                    <a:pt x="591" y="516"/>
                  </a:lnTo>
                  <a:lnTo>
                    <a:pt x="601" y="516"/>
                  </a:lnTo>
                  <a:lnTo>
                    <a:pt x="601" y="501"/>
                  </a:lnTo>
                  <a:lnTo>
                    <a:pt x="603" y="378"/>
                  </a:lnTo>
                  <a:lnTo>
                    <a:pt x="610" y="352"/>
                  </a:lnTo>
                  <a:lnTo>
                    <a:pt x="575" y="342"/>
                  </a:lnTo>
                  <a:lnTo>
                    <a:pt x="574" y="330"/>
                  </a:lnTo>
                  <a:lnTo>
                    <a:pt x="610" y="320"/>
                  </a:lnTo>
                  <a:lnTo>
                    <a:pt x="704" y="313"/>
                  </a:lnTo>
                  <a:lnTo>
                    <a:pt x="720" y="330"/>
                  </a:lnTo>
                  <a:lnTo>
                    <a:pt x="753" y="339"/>
                  </a:lnTo>
                  <a:lnTo>
                    <a:pt x="761" y="342"/>
                  </a:lnTo>
                  <a:lnTo>
                    <a:pt x="775" y="323"/>
                  </a:lnTo>
                  <a:lnTo>
                    <a:pt x="756" y="306"/>
                  </a:lnTo>
                  <a:lnTo>
                    <a:pt x="827" y="163"/>
                  </a:lnTo>
                  <a:lnTo>
                    <a:pt x="838" y="154"/>
                  </a:lnTo>
                  <a:lnTo>
                    <a:pt x="902" y="187"/>
                  </a:lnTo>
                  <a:lnTo>
                    <a:pt x="930" y="187"/>
                  </a:lnTo>
                  <a:lnTo>
                    <a:pt x="943" y="205"/>
                  </a:lnTo>
                  <a:lnTo>
                    <a:pt x="1005" y="185"/>
                  </a:lnTo>
                  <a:lnTo>
                    <a:pt x="1019" y="84"/>
                  </a:lnTo>
                  <a:lnTo>
                    <a:pt x="1046" y="65"/>
                  </a:lnTo>
                  <a:lnTo>
                    <a:pt x="1077" y="63"/>
                  </a:lnTo>
                  <a:lnTo>
                    <a:pt x="1098" y="36"/>
                  </a:lnTo>
                  <a:lnTo>
                    <a:pt x="1107" y="10"/>
                  </a:lnTo>
                  <a:lnTo>
                    <a:pt x="1125" y="0"/>
                  </a:lnTo>
                  <a:lnTo>
                    <a:pt x="1165" y="10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23" name="Freeform 1086"/>
            <p:cNvSpPr/>
            <p:nvPr/>
          </p:nvSpPr>
          <p:spPr bwMode="auto">
            <a:xfrm rot="356891">
              <a:off x="4603669" y="2194613"/>
              <a:ext cx="384057" cy="703432"/>
            </a:xfrm>
            <a:custGeom>
              <a:avLst/>
              <a:gdLst>
                <a:gd name="T0" fmla="*/ 244 w 420"/>
                <a:gd name="T1" fmla="*/ 328 h 761"/>
                <a:gd name="T2" fmla="*/ 238 w 420"/>
                <a:gd name="T3" fmla="*/ 185 h 761"/>
                <a:gd name="T4" fmla="*/ 258 w 420"/>
                <a:gd name="T5" fmla="*/ 137 h 761"/>
                <a:gd name="T6" fmla="*/ 257 w 420"/>
                <a:gd name="T7" fmla="*/ 74 h 761"/>
                <a:gd name="T8" fmla="*/ 268 w 420"/>
                <a:gd name="T9" fmla="*/ 28 h 761"/>
                <a:gd name="T10" fmla="*/ 259 w 420"/>
                <a:gd name="T11" fmla="*/ 0 h 761"/>
                <a:gd name="T12" fmla="*/ 215 w 420"/>
                <a:gd name="T13" fmla="*/ 15 h 761"/>
                <a:gd name="T14" fmla="*/ 200 w 420"/>
                <a:gd name="T15" fmla="*/ 56 h 761"/>
                <a:gd name="T16" fmla="*/ 183 w 420"/>
                <a:gd name="T17" fmla="*/ 69 h 761"/>
                <a:gd name="T18" fmla="*/ 125 w 420"/>
                <a:gd name="T19" fmla="*/ 139 h 761"/>
                <a:gd name="T20" fmla="*/ 82 w 420"/>
                <a:gd name="T21" fmla="*/ 137 h 761"/>
                <a:gd name="T22" fmla="*/ 72 w 420"/>
                <a:gd name="T23" fmla="*/ 183 h 761"/>
                <a:gd name="T24" fmla="*/ 125 w 420"/>
                <a:gd name="T25" fmla="*/ 217 h 761"/>
                <a:gd name="T26" fmla="*/ 156 w 420"/>
                <a:gd name="T27" fmla="*/ 250 h 761"/>
                <a:gd name="T28" fmla="*/ 151 w 420"/>
                <a:gd name="T29" fmla="*/ 295 h 761"/>
                <a:gd name="T30" fmla="*/ 109 w 420"/>
                <a:gd name="T31" fmla="*/ 311 h 761"/>
                <a:gd name="T32" fmla="*/ 103 w 420"/>
                <a:gd name="T33" fmla="*/ 320 h 761"/>
                <a:gd name="T34" fmla="*/ 75 w 420"/>
                <a:gd name="T35" fmla="*/ 336 h 761"/>
                <a:gd name="T36" fmla="*/ 40 w 420"/>
                <a:gd name="T37" fmla="*/ 328 h 761"/>
                <a:gd name="T38" fmla="*/ 40 w 420"/>
                <a:gd name="T39" fmla="*/ 343 h 761"/>
                <a:gd name="T40" fmla="*/ 27 w 420"/>
                <a:gd name="T41" fmla="*/ 367 h 761"/>
                <a:gd name="T42" fmla="*/ 32 w 420"/>
                <a:gd name="T43" fmla="*/ 413 h 761"/>
                <a:gd name="T44" fmla="*/ 36 w 420"/>
                <a:gd name="T45" fmla="*/ 433 h 761"/>
                <a:gd name="T46" fmla="*/ 0 w 420"/>
                <a:gd name="T47" fmla="*/ 441 h 761"/>
                <a:gd name="T48" fmla="*/ 4 w 420"/>
                <a:gd name="T49" fmla="*/ 481 h 761"/>
                <a:gd name="T50" fmla="*/ 18 w 420"/>
                <a:gd name="T51" fmla="*/ 498 h 761"/>
                <a:gd name="T52" fmla="*/ 68 w 420"/>
                <a:gd name="T53" fmla="*/ 491 h 761"/>
                <a:gd name="T54" fmla="*/ 78 w 420"/>
                <a:gd name="T55" fmla="*/ 507 h 761"/>
                <a:gd name="T56" fmla="*/ 131 w 420"/>
                <a:gd name="T57" fmla="*/ 529 h 761"/>
                <a:gd name="T58" fmla="*/ 193 w 420"/>
                <a:gd name="T59" fmla="*/ 537 h 761"/>
                <a:gd name="T60" fmla="*/ 224 w 420"/>
                <a:gd name="T61" fmla="*/ 546 h 761"/>
                <a:gd name="T62" fmla="*/ 216 w 420"/>
                <a:gd name="T63" fmla="*/ 514 h 761"/>
                <a:gd name="T64" fmla="*/ 244 w 420"/>
                <a:gd name="T65" fmla="*/ 484 h 761"/>
                <a:gd name="T66" fmla="*/ 238 w 420"/>
                <a:gd name="T67" fmla="*/ 469 h 761"/>
                <a:gd name="T68" fmla="*/ 210 w 420"/>
                <a:gd name="T69" fmla="*/ 451 h 761"/>
                <a:gd name="T70" fmla="*/ 263 w 420"/>
                <a:gd name="T71" fmla="*/ 446 h 761"/>
                <a:gd name="T72" fmla="*/ 279 w 420"/>
                <a:gd name="T73" fmla="*/ 451 h 761"/>
                <a:gd name="T74" fmla="*/ 293 w 420"/>
                <a:gd name="T75" fmla="*/ 420 h 761"/>
                <a:gd name="T76" fmla="*/ 251 w 420"/>
                <a:gd name="T77" fmla="*/ 347 h 76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20"/>
                <a:gd name="T118" fmla="*/ 0 h 761"/>
                <a:gd name="T119" fmla="*/ 420 w 420"/>
                <a:gd name="T120" fmla="*/ 761 h 76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20" h="761">
                  <a:moveTo>
                    <a:pt x="359" y="480"/>
                  </a:moveTo>
                  <a:lnTo>
                    <a:pt x="349" y="453"/>
                  </a:lnTo>
                  <a:lnTo>
                    <a:pt x="368" y="385"/>
                  </a:lnTo>
                  <a:lnTo>
                    <a:pt x="340" y="255"/>
                  </a:lnTo>
                  <a:lnTo>
                    <a:pt x="359" y="222"/>
                  </a:lnTo>
                  <a:lnTo>
                    <a:pt x="368" y="191"/>
                  </a:lnTo>
                  <a:lnTo>
                    <a:pt x="342" y="138"/>
                  </a:lnTo>
                  <a:lnTo>
                    <a:pt x="366" y="101"/>
                  </a:lnTo>
                  <a:lnTo>
                    <a:pt x="370" y="65"/>
                  </a:lnTo>
                  <a:lnTo>
                    <a:pt x="383" y="39"/>
                  </a:lnTo>
                  <a:lnTo>
                    <a:pt x="381" y="8"/>
                  </a:lnTo>
                  <a:lnTo>
                    <a:pt x="370" y="0"/>
                  </a:lnTo>
                  <a:lnTo>
                    <a:pt x="352" y="19"/>
                  </a:lnTo>
                  <a:lnTo>
                    <a:pt x="306" y="21"/>
                  </a:lnTo>
                  <a:lnTo>
                    <a:pt x="282" y="56"/>
                  </a:lnTo>
                  <a:lnTo>
                    <a:pt x="285" y="77"/>
                  </a:lnTo>
                  <a:lnTo>
                    <a:pt x="280" y="89"/>
                  </a:lnTo>
                  <a:lnTo>
                    <a:pt x="261" y="96"/>
                  </a:lnTo>
                  <a:lnTo>
                    <a:pt x="188" y="200"/>
                  </a:lnTo>
                  <a:lnTo>
                    <a:pt x="179" y="193"/>
                  </a:lnTo>
                  <a:lnTo>
                    <a:pt x="160" y="188"/>
                  </a:lnTo>
                  <a:lnTo>
                    <a:pt x="117" y="191"/>
                  </a:lnTo>
                  <a:lnTo>
                    <a:pt x="105" y="210"/>
                  </a:lnTo>
                  <a:lnTo>
                    <a:pt x="103" y="253"/>
                  </a:lnTo>
                  <a:lnTo>
                    <a:pt x="109" y="266"/>
                  </a:lnTo>
                  <a:lnTo>
                    <a:pt x="179" y="301"/>
                  </a:lnTo>
                  <a:lnTo>
                    <a:pt x="217" y="325"/>
                  </a:lnTo>
                  <a:lnTo>
                    <a:pt x="223" y="347"/>
                  </a:lnTo>
                  <a:lnTo>
                    <a:pt x="203" y="376"/>
                  </a:lnTo>
                  <a:lnTo>
                    <a:pt x="215" y="409"/>
                  </a:lnTo>
                  <a:lnTo>
                    <a:pt x="208" y="424"/>
                  </a:lnTo>
                  <a:lnTo>
                    <a:pt x="155" y="429"/>
                  </a:lnTo>
                  <a:lnTo>
                    <a:pt x="144" y="436"/>
                  </a:lnTo>
                  <a:lnTo>
                    <a:pt x="148" y="444"/>
                  </a:lnTo>
                  <a:lnTo>
                    <a:pt x="148" y="460"/>
                  </a:lnTo>
                  <a:lnTo>
                    <a:pt x="107" y="465"/>
                  </a:lnTo>
                  <a:lnTo>
                    <a:pt x="85" y="453"/>
                  </a:lnTo>
                  <a:lnTo>
                    <a:pt x="57" y="453"/>
                  </a:lnTo>
                  <a:lnTo>
                    <a:pt x="52" y="460"/>
                  </a:lnTo>
                  <a:lnTo>
                    <a:pt x="57" y="475"/>
                  </a:lnTo>
                  <a:lnTo>
                    <a:pt x="43" y="491"/>
                  </a:lnTo>
                  <a:lnTo>
                    <a:pt x="38" y="508"/>
                  </a:lnTo>
                  <a:lnTo>
                    <a:pt x="65" y="530"/>
                  </a:lnTo>
                  <a:lnTo>
                    <a:pt x="45" y="571"/>
                  </a:lnTo>
                  <a:lnTo>
                    <a:pt x="54" y="590"/>
                  </a:lnTo>
                  <a:lnTo>
                    <a:pt x="52" y="599"/>
                  </a:lnTo>
                  <a:lnTo>
                    <a:pt x="21" y="599"/>
                  </a:lnTo>
                  <a:lnTo>
                    <a:pt x="0" y="610"/>
                  </a:lnTo>
                  <a:lnTo>
                    <a:pt x="17" y="634"/>
                  </a:lnTo>
                  <a:lnTo>
                    <a:pt x="6" y="665"/>
                  </a:lnTo>
                  <a:lnTo>
                    <a:pt x="24" y="670"/>
                  </a:lnTo>
                  <a:lnTo>
                    <a:pt x="26" y="689"/>
                  </a:lnTo>
                  <a:lnTo>
                    <a:pt x="41" y="692"/>
                  </a:lnTo>
                  <a:lnTo>
                    <a:pt x="98" y="680"/>
                  </a:lnTo>
                  <a:lnTo>
                    <a:pt x="109" y="685"/>
                  </a:lnTo>
                  <a:lnTo>
                    <a:pt x="112" y="701"/>
                  </a:lnTo>
                  <a:lnTo>
                    <a:pt x="136" y="707"/>
                  </a:lnTo>
                  <a:lnTo>
                    <a:pt x="186" y="731"/>
                  </a:lnTo>
                  <a:lnTo>
                    <a:pt x="215" y="720"/>
                  </a:lnTo>
                  <a:lnTo>
                    <a:pt x="275" y="742"/>
                  </a:lnTo>
                  <a:lnTo>
                    <a:pt x="289" y="760"/>
                  </a:lnTo>
                  <a:lnTo>
                    <a:pt x="320" y="754"/>
                  </a:lnTo>
                  <a:lnTo>
                    <a:pt x="315" y="720"/>
                  </a:lnTo>
                  <a:lnTo>
                    <a:pt x="309" y="711"/>
                  </a:lnTo>
                  <a:lnTo>
                    <a:pt x="315" y="685"/>
                  </a:lnTo>
                  <a:lnTo>
                    <a:pt x="349" y="670"/>
                  </a:lnTo>
                  <a:lnTo>
                    <a:pt x="357" y="656"/>
                  </a:lnTo>
                  <a:lnTo>
                    <a:pt x="340" y="650"/>
                  </a:lnTo>
                  <a:lnTo>
                    <a:pt x="320" y="646"/>
                  </a:lnTo>
                  <a:lnTo>
                    <a:pt x="299" y="625"/>
                  </a:lnTo>
                  <a:lnTo>
                    <a:pt x="309" y="617"/>
                  </a:lnTo>
                  <a:lnTo>
                    <a:pt x="375" y="617"/>
                  </a:lnTo>
                  <a:lnTo>
                    <a:pt x="390" y="617"/>
                  </a:lnTo>
                  <a:lnTo>
                    <a:pt x="399" y="624"/>
                  </a:lnTo>
                  <a:lnTo>
                    <a:pt x="419" y="608"/>
                  </a:lnTo>
                  <a:lnTo>
                    <a:pt x="419" y="581"/>
                  </a:lnTo>
                  <a:lnTo>
                    <a:pt x="359" y="491"/>
                  </a:lnTo>
                  <a:lnTo>
                    <a:pt x="359" y="480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24" name="Freeform 1087"/>
            <p:cNvSpPr/>
            <p:nvPr/>
          </p:nvSpPr>
          <p:spPr bwMode="auto">
            <a:xfrm rot="356891">
              <a:off x="4917123" y="2496770"/>
              <a:ext cx="463339" cy="425354"/>
            </a:xfrm>
            <a:custGeom>
              <a:avLst/>
              <a:gdLst>
                <a:gd name="T0" fmla="*/ 41 w 506"/>
                <a:gd name="T1" fmla="*/ 231 h 460"/>
                <a:gd name="T2" fmla="*/ 92 w 506"/>
                <a:gd name="T3" fmla="*/ 278 h 460"/>
                <a:gd name="T4" fmla="*/ 134 w 506"/>
                <a:gd name="T5" fmla="*/ 287 h 460"/>
                <a:gd name="T6" fmla="*/ 173 w 506"/>
                <a:gd name="T7" fmla="*/ 280 h 460"/>
                <a:gd name="T8" fmla="*/ 185 w 506"/>
                <a:gd name="T9" fmla="*/ 287 h 460"/>
                <a:gd name="T10" fmla="*/ 198 w 506"/>
                <a:gd name="T11" fmla="*/ 280 h 460"/>
                <a:gd name="T12" fmla="*/ 208 w 506"/>
                <a:gd name="T13" fmla="*/ 288 h 460"/>
                <a:gd name="T14" fmla="*/ 213 w 506"/>
                <a:gd name="T15" fmla="*/ 304 h 460"/>
                <a:gd name="T16" fmla="*/ 232 w 506"/>
                <a:gd name="T17" fmla="*/ 316 h 460"/>
                <a:gd name="T18" fmla="*/ 256 w 506"/>
                <a:gd name="T19" fmla="*/ 316 h 460"/>
                <a:gd name="T20" fmla="*/ 275 w 506"/>
                <a:gd name="T21" fmla="*/ 332 h 460"/>
                <a:gd name="T22" fmla="*/ 291 w 506"/>
                <a:gd name="T23" fmla="*/ 323 h 460"/>
                <a:gd name="T24" fmla="*/ 304 w 506"/>
                <a:gd name="T25" fmla="*/ 332 h 460"/>
                <a:gd name="T26" fmla="*/ 315 w 506"/>
                <a:gd name="T27" fmla="*/ 309 h 460"/>
                <a:gd name="T28" fmla="*/ 330 w 506"/>
                <a:gd name="T29" fmla="*/ 301 h 460"/>
                <a:gd name="T30" fmla="*/ 333 w 506"/>
                <a:gd name="T31" fmla="*/ 284 h 460"/>
                <a:gd name="T32" fmla="*/ 326 w 506"/>
                <a:gd name="T33" fmla="*/ 251 h 460"/>
                <a:gd name="T34" fmla="*/ 324 w 506"/>
                <a:gd name="T35" fmla="*/ 249 h 460"/>
                <a:gd name="T36" fmla="*/ 309 w 506"/>
                <a:gd name="T37" fmla="*/ 264 h 460"/>
                <a:gd name="T38" fmla="*/ 285 w 506"/>
                <a:gd name="T39" fmla="*/ 245 h 460"/>
                <a:gd name="T40" fmla="*/ 269 w 506"/>
                <a:gd name="T41" fmla="*/ 224 h 460"/>
                <a:gd name="T42" fmla="*/ 285 w 506"/>
                <a:gd name="T43" fmla="*/ 210 h 460"/>
                <a:gd name="T44" fmla="*/ 289 w 506"/>
                <a:gd name="T45" fmla="*/ 188 h 460"/>
                <a:gd name="T46" fmla="*/ 301 w 506"/>
                <a:gd name="T47" fmla="*/ 180 h 460"/>
                <a:gd name="T48" fmla="*/ 299 w 506"/>
                <a:gd name="T49" fmla="*/ 150 h 460"/>
                <a:gd name="T50" fmla="*/ 307 w 506"/>
                <a:gd name="T51" fmla="*/ 145 h 460"/>
                <a:gd name="T52" fmla="*/ 321 w 506"/>
                <a:gd name="T53" fmla="*/ 153 h 460"/>
                <a:gd name="T54" fmla="*/ 330 w 506"/>
                <a:gd name="T55" fmla="*/ 167 h 460"/>
                <a:gd name="T56" fmla="*/ 348 w 506"/>
                <a:gd name="T57" fmla="*/ 153 h 460"/>
                <a:gd name="T58" fmla="*/ 355 w 506"/>
                <a:gd name="T59" fmla="*/ 145 h 460"/>
                <a:gd name="T60" fmla="*/ 352 w 506"/>
                <a:gd name="T61" fmla="*/ 130 h 460"/>
                <a:gd name="T62" fmla="*/ 330 w 506"/>
                <a:gd name="T63" fmla="*/ 118 h 460"/>
                <a:gd name="T64" fmla="*/ 325 w 506"/>
                <a:gd name="T65" fmla="*/ 103 h 460"/>
                <a:gd name="T66" fmla="*/ 286 w 506"/>
                <a:gd name="T67" fmla="*/ 109 h 460"/>
                <a:gd name="T68" fmla="*/ 262 w 506"/>
                <a:gd name="T69" fmla="*/ 86 h 460"/>
                <a:gd name="T70" fmla="*/ 251 w 506"/>
                <a:gd name="T71" fmla="*/ 83 h 460"/>
                <a:gd name="T72" fmla="*/ 251 w 506"/>
                <a:gd name="T73" fmla="*/ 68 h 460"/>
                <a:gd name="T74" fmla="*/ 305 w 506"/>
                <a:gd name="T75" fmla="*/ 6 h 460"/>
                <a:gd name="T76" fmla="*/ 285 w 506"/>
                <a:gd name="T77" fmla="*/ 12 h 460"/>
                <a:gd name="T78" fmla="*/ 273 w 506"/>
                <a:gd name="T79" fmla="*/ 20 h 460"/>
                <a:gd name="T80" fmla="*/ 269 w 506"/>
                <a:gd name="T81" fmla="*/ 13 h 460"/>
                <a:gd name="T82" fmla="*/ 269 w 506"/>
                <a:gd name="T83" fmla="*/ 4 h 460"/>
                <a:gd name="T84" fmla="*/ 259 w 506"/>
                <a:gd name="T85" fmla="*/ 0 h 460"/>
                <a:gd name="T86" fmla="*/ 234 w 506"/>
                <a:gd name="T87" fmla="*/ 10 h 460"/>
                <a:gd name="T88" fmla="*/ 173 w 506"/>
                <a:gd name="T89" fmla="*/ 2 h 460"/>
                <a:gd name="T90" fmla="*/ 169 w 506"/>
                <a:gd name="T91" fmla="*/ 54 h 460"/>
                <a:gd name="T92" fmla="*/ 140 w 506"/>
                <a:gd name="T93" fmla="*/ 78 h 460"/>
                <a:gd name="T94" fmla="*/ 100 w 506"/>
                <a:gd name="T95" fmla="*/ 86 h 460"/>
                <a:gd name="T96" fmla="*/ 45 w 506"/>
                <a:gd name="T97" fmla="*/ 126 h 460"/>
                <a:gd name="T98" fmla="*/ 0 w 506"/>
                <a:gd name="T99" fmla="*/ 138 h 460"/>
                <a:gd name="T100" fmla="*/ 0 w 506"/>
                <a:gd name="T101" fmla="*/ 146 h 460"/>
                <a:gd name="T102" fmla="*/ 41 w 506"/>
                <a:gd name="T103" fmla="*/ 212 h 460"/>
                <a:gd name="T104" fmla="*/ 41 w 506"/>
                <a:gd name="T105" fmla="*/ 231 h 460"/>
                <a:gd name="T106" fmla="*/ 41 w 506"/>
                <a:gd name="T107" fmla="*/ 231 h 46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06"/>
                <a:gd name="T163" fmla="*/ 0 h 460"/>
                <a:gd name="T164" fmla="*/ 506 w 506"/>
                <a:gd name="T165" fmla="*/ 460 h 46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06" h="460">
                  <a:moveTo>
                    <a:pt x="59" y="319"/>
                  </a:moveTo>
                  <a:lnTo>
                    <a:pt x="131" y="384"/>
                  </a:lnTo>
                  <a:lnTo>
                    <a:pt x="191" y="396"/>
                  </a:lnTo>
                  <a:lnTo>
                    <a:pt x="246" y="388"/>
                  </a:lnTo>
                  <a:lnTo>
                    <a:pt x="263" y="396"/>
                  </a:lnTo>
                  <a:lnTo>
                    <a:pt x="282" y="386"/>
                  </a:lnTo>
                  <a:lnTo>
                    <a:pt x="296" y="399"/>
                  </a:lnTo>
                  <a:lnTo>
                    <a:pt x="303" y="421"/>
                  </a:lnTo>
                  <a:lnTo>
                    <a:pt x="329" y="437"/>
                  </a:lnTo>
                  <a:lnTo>
                    <a:pt x="364" y="437"/>
                  </a:lnTo>
                  <a:lnTo>
                    <a:pt x="390" y="459"/>
                  </a:lnTo>
                  <a:lnTo>
                    <a:pt x="414" y="447"/>
                  </a:lnTo>
                  <a:lnTo>
                    <a:pt x="432" y="459"/>
                  </a:lnTo>
                  <a:lnTo>
                    <a:pt x="447" y="427"/>
                  </a:lnTo>
                  <a:lnTo>
                    <a:pt x="469" y="416"/>
                  </a:lnTo>
                  <a:lnTo>
                    <a:pt x="474" y="392"/>
                  </a:lnTo>
                  <a:lnTo>
                    <a:pt x="464" y="348"/>
                  </a:lnTo>
                  <a:lnTo>
                    <a:pt x="460" y="343"/>
                  </a:lnTo>
                  <a:lnTo>
                    <a:pt x="438" y="365"/>
                  </a:lnTo>
                  <a:lnTo>
                    <a:pt x="406" y="339"/>
                  </a:lnTo>
                  <a:lnTo>
                    <a:pt x="382" y="309"/>
                  </a:lnTo>
                  <a:lnTo>
                    <a:pt x="406" y="291"/>
                  </a:lnTo>
                  <a:lnTo>
                    <a:pt x="412" y="259"/>
                  </a:lnTo>
                  <a:lnTo>
                    <a:pt x="428" y="249"/>
                  </a:lnTo>
                  <a:lnTo>
                    <a:pt x="425" y="207"/>
                  </a:lnTo>
                  <a:lnTo>
                    <a:pt x="436" y="199"/>
                  </a:lnTo>
                  <a:lnTo>
                    <a:pt x="456" y="211"/>
                  </a:lnTo>
                  <a:lnTo>
                    <a:pt x="469" y="230"/>
                  </a:lnTo>
                  <a:lnTo>
                    <a:pt x="495" y="211"/>
                  </a:lnTo>
                  <a:lnTo>
                    <a:pt x="505" y="201"/>
                  </a:lnTo>
                  <a:lnTo>
                    <a:pt x="500" y="180"/>
                  </a:lnTo>
                  <a:lnTo>
                    <a:pt x="469" y="163"/>
                  </a:lnTo>
                  <a:lnTo>
                    <a:pt x="462" y="143"/>
                  </a:lnTo>
                  <a:lnTo>
                    <a:pt x="407" y="150"/>
                  </a:lnTo>
                  <a:lnTo>
                    <a:pt x="373" y="119"/>
                  </a:lnTo>
                  <a:lnTo>
                    <a:pt x="357" y="115"/>
                  </a:lnTo>
                  <a:lnTo>
                    <a:pt x="357" y="95"/>
                  </a:lnTo>
                  <a:lnTo>
                    <a:pt x="434" y="9"/>
                  </a:lnTo>
                  <a:lnTo>
                    <a:pt x="406" y="16"/>
                  </a:lnTo>
                  <a:lnTo>
                    <a:pt x="388" y="28"/>
                  </a:lnTo>
                  <a:lnTo>
                    <a:pt x="382" y="18"/>
                  </a:lnTo>
                  <a:lnTo>
                    <a:pt x="382" y="4"/>
                  </a:lnTo>
                  <a:lnTo>
                    <a:pt x="368" y="0"/>
                  </a:lnTo>
                  <a:lnTo>
                    <a:pt x="333" y="13"/>
                  </a:lnTo>
                  <a:lnTo>
                    <a:pt x="246" y="2"/>
                  </a:lnTo>
                  <a:lnTo>
                    <a:pt x="241" y="75"/>
                  </a:lnTo>
                  <a:lnTo>
                    <a:pt x="199" y="108"/>
                  </a:lnTo>
                  <a:lnTo>
                    <a:pt x="143" y="119"/>
                  </a:lnTo>
                  <a:lnTo>
                    <a:pt x="64" y="174"/>
                  </a:lnTo>
                  <a:lnTo>
                    <a:pt x="0" y="192"/>
                  </a:lnTo>
                  <a:lnTo>
                    <a:pt x="0" y="203"/>
                  </a:lnTo>
                  <a:lnTo>
                    <a:pt x="59" y="293"/>
                  </a:lnTo>
                  <a:lnTo>
                    <a:pt x="59" y="319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25" name="Freeform 1088"/>
            <p:cNvSpPr/>
            <p:nvPr/>
          </p:nvSpPr>
          <p:spPr bwMode="auto">
            <a:xfrm rot="356891">
              <a:off x="4932686" y="2105437"/>
              <a:ext cx="267707" cy="561303"/>
            </a:xfrm>
            <a:custGeom>
              <a:avLst/>
              <a:gdLst>
                <a:gd name="T0" fmla="*/ 13 w 292"/>
                <a:gd name="T1" fmla="*/ 440 h 606"/>
                <a:gd name="T2" fmla="*/ 59 w 292"/>
                <a:gd name="T3" fmla="*/ 427 h 606"/>
                <a:gd name="T4" fmla="*/ 114 w 292"/>
                <a:gd name="T5" fmla="*/ 387 h 606"/>
                <a:gd name="T6" fmla="*/ 153 w 292"/>
                <a:gd name="T7" fmla="*/ 379 h 606"/>
                <a:gd name="T8" fmla="*/ 184 w 292"/>
                <a:gd name="T9" fmla="*/ 355 h 606"/>
                <a:gd name="T10" fmla="*/ 186 w 292"/>
                <a:gd name="T11" fmla="*/ 301 h 606"/>
                <a:gd name="T12" fmla="*/ 172 w 292"/>
                <a:gd name="T13" fmla="*/ 282 h 606"/>
                <a:gd name="T14" fmla="*/ 177 w 292"/>
                <a:gd name="T15" fmla="*/ 266 h 606"/>
                <a:gd name="T16" fmla="*/ 186 w 292"/>
                <a:gd name="T17" fmla="*/ 252 h 606"/>
                <a:gd name="T18" fmla="*/ 191 w 292"/>
                <a:gd name="T19" fmla="*/ 229 h 606"/>
                <a:gd name="T20" fmla="*/ 199 w 292"/>
                <a:gd name="T21" fmla="*/ 213 h 606"/>
                <a:gd name="T22" fmla="*/ 184 w 292"/>
                <a:gd name="T23" fmla="*/ 182 h 606"/>
                <a:gd name="T24" fmla="*/ 162 w 292"/>
                <a:gd name="T25" fmla="*/ 156 h 606"/>
                <a:gd name="T26" fmla="*/ 174 w 292"/>
                <a:gd name="T27" fmla="*/ 113 h 606"/>
                <a:gd name="T28" fmla="*/ 200 w 292"/>
                <a:gd name="T29" fmla="*/ 96 h 606"/>
                <a:gd name="T30" fmla="*/ 206 w 292"/>
                <a:gd name="T31" fmla="*/ 68 h 606"/>
                <a:gd name="T32" fmla="*/ 194 w 292"/>
                <a:gd name="T33" fmla="*/ 45 h 606"/>
                <a:gd name="T34" fmla="*/ 194 w 292"/>
                <a:gd name="T35" fmla="*/ 15 h 606"/>
                <a:gd name="T36" fmla="*/ 177 w 292"/>
                <a:gd name="T37" fmla="*/ 0 h 606"/>
                <a:gd name="T38" fmla="*/ 137 w 292"/>
                <a:gd name="T39" fmla="*/ 20 h 606"/>
                <a:gd name="T40" fmla="*/ 132 w 292"/>
                <a:gd name="T41" fmla="*/ 14 h 606"/>
                <a:gd name="T42" fmla="*/ 110 w 292"/>
                <a:gd name="T43" fmla="*/ 31 h 606"/>
                <a:gd name="T44" fmla="*/ 93 w 292"/>
                <a:gd name="T45" fmla="*/ 29 h 606"/>
                <a:gd name="T46" fmla="*/ 59 w 292"/>
                <a:gd name="T47" fmla="*/ 80 h 606"/>
                <a:gd name="T48" fmla="*/ 47 w 292"/>
                <a:gd name="T49" fmla="*/ 80 h 606"/>
                <a:gd name="T50" fmla="*/ 29 w 292"/>
                <a:gd name="T51" fmla="*/ 96 h 606"/>
                <a:gd name="T52" fmla="*/ 30 w 292"/>
                <a:gd name="T53" fmla="*/ 119 h 606"/>
                <a:gd name="T54" fmla="*/ 21 w 292"/>
                <a:gd name="T55" fmla="*/ 138 h 606"/>
                <a:gd name="T56" fmla="*/ 18 w 292"/>
                <a:gd name="T57" fmla="*/ 164 h 606"/>
                <a:gd name="T58" fmla="*/ 2 w 292"/>
                <a:gd name="T59" fmla="*/ 191 h 606"/>
                <a:gd name="T60" fmla="*/ 20 w 292"/>
                <a:gd name="T61" fmla="*/ 229 h 606"/>
                <a:gd name="T62" fmla="*/ 13 w 292"/>
                <a:gd name="T63" fmla="*/ 252 h 606"/>
                <a:gd name="T64" fmla="*/ 0 w 292"/>
                <a:gd name="T65" fmla="*/ 277 h 606"/>
                <a:gd name="T66" fmla="*/ 20 w 292"/>
                <a:gd name="T67" fmla="*/ 371 h 606"/>
                <a:gd name="T68" fmla="*/ 6 w 292"/>
                <a:gd name="T69" fmla="*/ 421 h 606"/>
                <a:gd name="T70" fmla="*/ 13 w 292"/>
                <a:gd name="T71" fmla="*/ 440 h 606"/>
                <a:gd name="T72" fmla="*/ 13 w 292"/>
                <a:gd name="T73" fmla="*/ 440 h 60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2"/>
                <a:gd name="T112" fmla="*/ 0 h 606"/>
                <a:gd name="T113" fmla="*/ 292 w 292"/>
                <a:gd name="T114" fmla="*/ 606 h 60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2" h="606">
                  <a:moveTo>
                    <a:pt x="19" y="605"/>
                  </a:moveTo>
                  <a:lnTo>
                    <a:pt x="83" y="587"/>
                  </a:lnTo>
                  <a:lnTo>
                    <a:pt x="162" y="532"/>
                  </a:lnTo>
                  <a:lnTo>
                    <a:pt x="217" y="520"/>
                  </a:lnTo>
                  <a:lnTo>
                    <a:pt x="260" y="488"/>
                  </a:lnTo>
                  <a:lnTo>
                    <a:pt x="264" y="414"/>
                  </a:lnTo>
                  <a:lnTo>
                    <a:pt x="244" y="388"/>
                  </a:lnTo>
                  <a:lnTo>
                    <a:pt x="251" y="366"/>
                  </a:lnTo>
                  <a:lnTo>
                    <a:pt x="264" y="346"/>
                  </a:lnTo>
                  <a:lnTo>
                    <a:pt x="269" y="315"/>
                  </a:lnTo>
                  <a:lnTo>
                    <a:pt x="281" y="293"/>
                  </a:lnTo>
                  <a:lnTo>
                    <a:pt x="260" y="250"/>
                  </a:lnTo>
                  <a:lnTo>
                    <a:pt x="229" y="214"/>
                  </a:lnTo>
                  <a:lnTo>
                    <a:pt x="246" y="156"/>
                  </a:lnTo>
                  <a:lnTo>
                    <a:pt x="284" y="132"/>
                  </a:lnTo>
                  <a:lnTo>
                    <a:pt x="291" y="95"/>
                  </a:lnTo>
                  <a:lnTo>
                    <a:pt x="275" y="62"/>
                  </a:lnTo>
                  <a:lnTo>
                    <a:pt x="275" y="21"/>
                  </a:lnTo>
                  <a:lnTo>
                    <a:pt x="251" y="0"/>
                  </a:lnTo>
                  <a:lnTo>
                    <a:pt x="194" y="28"/>
                  </a:lnTo>
                  <a:lnTo>
                    <a:pt x="186" y="20"/>
                  </a:lnTo>
                  <a:lnTo>
                    <a:pt x="155" y="42"/>
                  </a:lnTo>
                  <a:lnTo>
                    <a:pt x="131" y="40"/>
                  </a:lnTo>
                  <a:lnTo>
                    <a:pt x="83" y="110"/>
                  </a:lnTo>
                  <a:lnTo>
                    <a:pt x="67" y="110"/>
                  </a:lnTo>
                  <a:lnTo>
                    <a:pt x="41" y="132"/>
                  </a:lnTo>
                  <a:lnTo>
                    <a:pt x="43" y="163"/>
                  </a:lnTo>
                  <a:lnTo>
                    <a:pt x="30" y="190"/>
                  </a:lnTo>
                  <a:lnTo>
                    <a:pt x="26" y="225"/>
                  </a:lnTo>
                  <a:lnTo>
                    <a:pt x="2" y="262"/>
                  </a:lnTo>
                  <a:lnTo>
                    <a:pt x="28" y="315"/>
                  </a:lnTo>
                  <a:lnTo>
                    <a:pt x="19" y="346"/>
                  </a:lnTo>
                  <a:lnTo>
                    <a:pt x="0" y="380"/>
                  </a:lnTo>
                  <a:lnTo>
                    <a:pt x="28" y="510"/>
                  </a:lnTo>
                  <a:lnTo>
                    <a:pt x="9" y="578"/>
                  </a:lnTo>
                  <a:lnTo>
                    <a:pt x="19" y="605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26" name="Freeform 1089"/>
            <p:cNvSpPr/>
            <p:nvPr/>
          </p:nvSpPr>
          <p:spPr bwMode="auto">
            <a:xfrm rot="356891">
              <a:off x="5267166" y="2325905"/>
              <a:ext cx="502466" cy="349142"/>
            </a:xfrm>
            <a:custGeom>
              <a:avLst/>
              <a:gdLst>
                <a:gd name="T0" fmla="*/ 85 w 549"/>
                <a:gd name="T1" fmla="*/ 263 h 378"/>
                <a:gd name="T2" fmla="*/ 88 w 549"/>
                <a:gd name="T3" fmla="*/ 248 h 378"/>
                <a:gd name="T4" fmla="*/ 102 w 549"/>
                <a:gd name="T5" fmla="*/ 241 h 378"/>
                <a:gd name="T6" fmla="*/ 126 w 549"/>
                <a:gd name="T7" fmla="*/ 263 h 378"/>
                <a:gd name="T8" fmla="*/ 134 w 549"/>
                <a:gd name="T9" fmla="*/ 263 h 378"/>
                <a:gd name="T10" fmla="*/ 157 w 549"/>
                <a:gd name="T11" fmla="*/ 260 h 378"/>
                <a:gd name="T12" fmla="*/ 171 w 549"/>
                <a:gd name="T13" fmla="*/ 248 h 378"/>
                <a:gd name="T14" fmla="*/ 188 w 549"/>
                <a:gd name="T15" fmla="*/ 265 h 378"/>
                <a:gd name="T16" fmla="*/ 197 w 549"/>
                <a:gd name="T17" fmla="*/ 251 h 378"/>
                <a:gd name="T18" fmla="*/ 199 w 549"/>
                <a:gd name="T19" fmla="*/ 242 h 378"/>
                <a:gd name="T20" fmla="*/ 214 w 549"/>
                <a:gd name="T21" fmla="*/ 234 h 378"/>
                <a:gd name="T22" fmla="*/ 218 w 549"/>
                <a:gd name="T23" fmla="*/ 214 h 378"/>
                <a:gd name="T24" fmla="*/ 235 w 549"/>
                <a:gd name="T25" fmla="*/ 212 h 378"/>
                <a:gd name="T26" fmla="*/ 276 w 549"/>
                <a:gd name="T27" fmla="*/ 136 h 378"/>
                <a:gd name="T28" fmla="*/ 269 w 549"/>
                <a:gd name="T29" fmla="*/ 124 h 378"/>
                <a:gd name="T30" fmla="*/ 276 w 549"/>
                <a:gd name="T31" fmla="*/ 115 h 378"/>
                <a:gd name="T32" fmla="*/ 287 w 549"/>
                <a:gd name="T33" fmla="*/ 119 h 378"/>
                <a:gd name="T34" fmla="*/ 300 w 549"/>
                <a:gd name="T35" fmla="*/ 111 h 378"/>
                <a:gd name="T36" fmla="*/ 308 w 549"/>
                <a:gd name="T37" fmla="*/ 93 h 378"/>
                <a:gd name="T38" fmla="*/ 344 w 549"/>
                <a:gd name="T39" fmla="*/ 59 h 378"/>
                <a:gd name="T40" fmla="*/ 371 w 549"/>
                <a:gd name="T41" fmla="*/ 50 h 378"/>
                <a:gd name="T42" fmla="*/ 385 w 549"/>
                <a:gd name="T43" fmla="*/ 38 h 378"/>
                <a:gd name="T44" fmla="*/ 380 w 549"/>
                <a:gd name="T45" fmla="*/ 12 h 378"/>
                <a:gd name="T46" fmla="*/ 362 w 549"/>
                <a:gd name="T47" fmla="*/ 10 h 378"/>
                <a:gd name="T48" fmla="*/ 320 w 549"/>
                <a:gd name="T49" fmla="*/ 13 h 378"/>
                <a:gd name="T50" fmla="*/ 292 w 549"/>
                <a:gd name="T51" fmla="*/ 0 h 378"/>
                <a:gd name="T52" fmla="*/ 274 w 549"/>
                <a:gd name="T53" fmla="*/ 4 h 378"/>
                <a:gd name="T54" fmla="*/ 231 w 549"/>
                <a:gd name="T55" fmla="*/ 59 h 378"/>
                <a:gd name="T56" fmla="*/ 218 w 549"/>
                <a:gd name="T57" fmla="*/ 68 h 378"/>
                <a:gd name="T58" fmla="*/ 191 w 549"/>
                <a:gd name="T59" fmla="*/ 56 h 378"/>
                <a:gd name="T60" fmla="*/ 188 w 549"/>
                <a:gd name="T61" fmla="*/ 41 h 378"/>
                <a:gd name="T62" fmla="*/ 182 w 549"/>
                <a:gd name="T63" fmla="*/ 15 h 378"/>
                <a:gd name="T64" fmla="*/ 167 w 549"/>
                <a:gd name="T65" fmla="*/ 6 h 378"/>
                <a:gd name="T66" fmla="*/ 143 w 549"/>
                <a:gd name="T67" fmla="*/ 12 h 378"/>
                <a:gd name="T68" fmla="*/ 127 w 549"/>
                <a:gd name="T69" fmla="*/ 2 h 378"/>
                <a:gd name="T70" fmla="*/ 104 w 549"/>
                <a:gd name="T71" fmla="*/ 31 h 378"/>
                <a:gd name="T72" fmla="*/ 80 w 549"/>
                <a:gd name="T73" fmla="*/ 38 h 378"/>
                <a:gd name="T74" fmla="*/ 46 w 549"/>
                <a:gd name="T75" fmla="*/ 69 h 378"/>
                <a:gd name="T76" fmla="*/ 10 w 549"/>
                <a:gd name="T77" fmla="*/ 140 h 378"/>
                <a:gd name="T78" fmla="*/ 18 w 549"/>
                <a:gd name="T79" fmla="*/ 159 h 378"/>
                <a:gd name="T80" fmla="*/ 18 w 549"/>
                <a:gd name="T81" fmla="*/ 167 h 378"/>
                <a:gd name="T82" fmla="*/ 18 w 549"/>
                <a:gd name="T83" fmla="*/ 176 h 378"/>
                <a:gd name="T84" fmla="*/ 21 w 549"/>
                <a:gd name="T85" fmla="*/ 184 h 378"/>
                <a:gd name="T86" fmla="*/ 35 w 549"/>
                <a:gd name="T87" fmla="*/ 175 h 378"/>
                <a:gd name="T88" fmla="*/ 53 w 549"/>
                <a:gd name="T89" fmla="*/ 170 h 378"/>
                <a:gd name="T90" fmla="*/ 0 w 549"/>
                <a:gd name="T91" fmla="*/ 231 h 378"/>
                <a:gd name="T92" fmla="*/ 0 w 549"/>
                <a:gd name="T93" fmla="*/ 246 h 378"/>
                <a:gd name="T94" fmla="*/ 11 w 549"/>
                <a:gd name="T95" fmla="*/ 248 h 378"/>
                <a:gd name="T96" fmla="*/ 35 w 549"/>
                <a:gd name="T97" fmla="*/ 272 h 378"/>
                <a:gd name="T98" fmla="*/ 74 w 549"/>
                <a:gd name="T99" fmla="*/ 267 h 378"/>
                <a:gd name="T100" fmla="*/ 85 w 549"/>
                <a:gd name="T101" fmla="*/ 263 h 378"/>
                <a:gd name="T102" fmla="*/ 85 w 549"/>
                <a:gd name="T103" fmla="*/ 263 h 37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49"/>
                <a:gd name="T157" fmla="*/ 0 h 378"/>
                <a:gd name="T158" fmla="*/ 549 w 549"/>
                <a:gd name="T159" fmla="*/ 378 h 37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49" h="378">
                  <a:moveTo>
                    <a:pt x="121" y="365"/>
                  </a:moveTo>
                  <a:lnTo>
                    <a:pt x="125" y="343"/>
                  </a:lnTo>
                  <a:lnTo>
                    <a:pt x="145" y="334"/>
                  </a:lnTo>
                  <a:lnTo>
                    <a:pt x="180" y="365"/>
                  </a:lnTo>
                  <a:lnTo>
                    <a:pt x="191" y="365"/>
                  </a:lnTo>
                  <a:lnTo>
                    <a:pt x="224" y="360"/>
                  </a:lnTo>
                  <a:lnTo>
                    <a:pt x="243" y="345"/>
                  </a:lnTo>
                  <a:lnTo>
                    <a:pt x="269" y="367"/>
                  </a:lnTo>
                  <a:lnTo>
                    <a:pt x="281" y="348"/>
                  </a:lnTo>
                  <a:lnTo>
                    <a:pt x="283" y="336"/>
                  </a:lnTo>
                  <a:lnTo>
                    <a:pt x="305" y="324"/>
                  </a:lnTo>
                  <a:lnTo>
                    <a:pt x="311" y="297"/>
                  </a:lnTo>
                  <a:lnTo>
                    <a:pt x="334" y="293"/>
                  </a:lnTo>
                  <a:lnTo>
                    <a:pt x="394" y="189"/>
                  </a:lnTo>
                  <a:lnTo>
                    <a:pt x="384" y="172"/>
                  </a:lnTo>
                  <a:lnTo>
                    <a:pt x="394" y="160"/>
                  </a:lnTo>
                  <a:lnTo>
                    <a:pt x="408" y="165"/>
                  </a:lnTo>
                  <a:lnTo>
                    <a:pt x="427" y="154"/>
                  </a:lnTo>
                  <a:lnTo>
                    <a:pt x="439" y="129"/>
                  </a:lnTo>
                  <a:lnTo>
                    <a:pt x="489" y="83"/>
                  </a:lnTo>
                  <a:lnTo>
                    <a:pt x="528" y="70"/>
                  </a:lnTo>
                  <a:lnTo>
                    <a:pt x="548" y="52"/>
                  </a:lnTo>
                  <a:lnTo>
                    <a:pt x="542" y="16"/>
                  </a:lnTo>
                  <a:lnTo>
                    <a:pt x="515" y="13"/>
                  </a:lnTo>
                  <a:lnTo>
                    <a:pt x="456" y="19"/>
                  </a:lnTo>
                  <a:lnTo>
                    <a:pt x="415" y="0"/>
                  </a:lnTo>
                  <a:lnTo>
                    <a:pt x="390" y="4"/>
                  </a:lnTo>
                  <a:lnTo>
                    <a:pt x="329" y="83"/>
                  </a:lnTo>
                  <a:lnTo>
                    <a:pt x="311" y="95"/>
                  </a:lnTo>
                  <a:lnTo>
                    <a:pt x="272" y="77"/>
                  </a:lnTo>
                  <a:lnTo>
                    <a:pt x="269" y="57"/>
                  </a:lnTo>
                  <a:lnTo>
                    <a:pt x="260" y="21"/>
                  </a:lnTo>
                  <a:lnTo>
                    <a:pt x="239" y="9"/>
                  </a:lnTo>
                  <a:lnTo>
                    <a:pt x="204" y="17"/>
                  </a:lnTo>
                  <a:lnTo>
                    <a:pt x="181" y="2"/>
                  </a:lnTo>
                  <a:lnTo>
                    <a:pt x="149" y="43"/>
                  </a:lnTo>
                  <a:lnTo>
                    <a:pt x="114" y="52"/>
                  </a:lnTo>
                  <a:lnTo>
                    <a:pt x="66" y="96"/>
                  </a:lnTo>
                  <a:lnTo>
                    <a:pt x="13" y="194"/>
                  </a:lnTo>
                  <a:lnTo>
                    <a:pt x="26" y="220"/>
                  </a:lnTo>
                  <a:lnTo>
                    <a:pt x="25" y="231"/>
                  </a:lnTo>
                  <a:lnTo>
                    <a:pt x="25" y="244"/>
                  </a:lnTo>
                  <a:lnTo>
                    <a:pt x="30" y="255"/>
                  </a:lnTo>
                  <a:lnTo>
                    <a:pt x="49" y="242"/>
                  </a:lnTo>
                  <a:lnTo>
                    <a:pt x="76" y="235"/>
                  </a:lnTo>
                  <a:lnTo>
                    <a:pt x="0" y="321"/>
                  </a:lnTo>
                  <a:lnTo>
                    <a:pt x="0" y="341"/>
                  </a:lnTo>
                  <a:lnTo>
                    <a:pt x="16" y="345"/>
                  </a:lnTo>
                  <a:lnTo>
                    <a:pt x="50" y="377"/>
                  </a:lnTo>
                  <a:lnTo>
                    <a:pt x="105" y="370"/>
                  </a:lnTo>
                  <a:lnTo>
                    <a:pt x="121" y="365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27" name="Freeform 1090"/>
            <p:cNvSpPr/>
            <p:nvPr/>
          </p:nvSpPr>
          <p:spPr bwMode="auto">
            <a:xfrm rot="356891">
              <a:off x="5154646" y="1923048"/>
              <a:ext cx="414946" cy="607650"/>
            </a:xfrm>
            <a:custGeom>
              <a:avLst/>
              <a:gdLst>
                <a:gd name="T0" fmla="*/ 125 w 455"/>
                <a:gd name="T1" fmla="*/ 459 h 658"/>
                <a:gd name="T2" fmla="*/ 152 w 455"/>
                <a:gd name="T3" fmla="*/ 369 h 658"/>
                <a:gd name="T4" fmla="*/ 210 w 455"/>
                <a:gd name="T5" fmla="*/ 331 h 658"/>
                <a:gd name="T6" fmla="*/ 223 w 455"/>
                <a:gd name="T7" fmla="*/ 295 h 658"/>
                <a:gd name="T8" fmla="*/ 198 w 455"/>
                <a:gd name="T9" fmla="*/ 282 h 658"/>
                <a:gd name="T10" fmla="*/ 167 w 455"/>
                <a:gd name="T11" fmla="*/ 265 h 658"/>
                <a:gd name="T12" fmla="*/ 151 w 455"/>
                <a:gd name="T13" fmla="*/ 221 h 658"/>
                <a:gd name="T14" fmla="*/ 122 w 455"/>
                <a:gd name="T15" fmla="*/ 223 h 658"/>
                <a:gd name="T16" fmla="*/ 91 w 455"/>
                <a:gd name="T17" fmla="*/ 216 h 658"/>
                <a:gd name="T18" fmla="*/ 113 w 455"/>
                <a:gd name="T19" fmla="*/ 168 h 658"/>
                <a:gd name="T20" fmla="*/ 139 w 455"/>
                <a:gd name="T21" fmla="*/ 120 h 658"/>
                <a:gd name="T22" fmla="*/ 182 w 455"/>
                <a:gd name="T23" fmla="*/ 140 h 658"/>
                <a:gd name="T24" fmla="*/ 199 w 455"/>
                <a:gd name="T25" fmla="*/ 171 h 658"/>
                <a:gd name="T26" fmla="*/ 203 w 455"/>
                <a:gd name="T27" fmla="*/ 199 h 658"/>
                <a:gd name="T28" fmla="*/ 228 w 455"/>
                <a:gd name="T29" fmla="*/ 229 h 658"/>
                <a:gd name="T30" fmla="*/ 289 w 455"/>
                <a:gd name="T31" fmla="*/ 212 h 658"/>
                <a:gd name="T32" fmla="*/ 315 w 455"/>
                <a:gd name="T33" fmla="*/ 157 h 658"/>
                <a:gd name="T34" fmla="*/ 283 w 455"/>
                <a:gd name="T35" fmla="*/ 128 h 658"/>
                <a:gd name="T36" fmla="*/ 267 w 455"/>
                <a:gd name="T37" fmla="*/ 82 h 658"/>
                <a:gd name="T38" fmla="*/ 210 w 455"/>
                <a:gd name="T39" fmla="*/ 52 h 658"/>
                <a:gd name="T40" fmla="*/ 178 w 455"/>
                <a:gd name="T41" fmla="*/ 0 h 658"/>
                <a:gd name="T42" fmla="*/ 139 w 455"/>
                <a:gd name="T43" fmla="*/ 30 h 658"/>
                <a:gd name="T44" fmla="*/ 141 w 455"/>
                <a:gd name="T45" fmla="*/ 53 h 658"/>
                <a:gd name="T46" fmla="*/ 102 w 455"/>
                <a:gd name="T47" fmla="*/ 66 h 658"/>
                <a:gd name="T48" fmla="*/ 81 w 455"/>
                <a:gd name="T49" fmla="*/ 74 h 658"/>
                <a:gd name="T50" fmla="*/ 45 w 455"/>
                <a:gd name="T51" fmla="*/ 84 h 658"/>
                <a:gd name="T52" fmla="*/ 36 w 455"/>
                <a:gd name="T53" fmla="*/ 53 h 658"/>
                <a:gd name="T54" fmla="*/ 6 w 455"/>
                <a:gd name="T55" fmla="*/ 97 h 658"/>
                <a:gd name="T56" fmla="*/ 19 w 455"/>
                <a:gd name="T57" fmla="*/ 167 h 658"/>
                <a:gd name="T58" fmla="*/ 36 w 455"/>
                <a:gd name="T59" fmla="*/ 212 h 658"/>
                <a:gd name="T60" fmla="*/ 43 w 455"/>
                <a:gd name="T61" fmla="*/ 261 h 658"/>
                <a:gd name="T62" fmla="*/ 4 w 455"/>
                <a:gd name="T63" fmla="*/ 321 h 658"/>
                <a:gd name="T64" fmla="*/ 41 w 455"/>
                <a:gd name="T65" fmla="*/ 377 h 658"/>
                <a:gd name="T66" fmla="*/ 29 w 455"/>
                <a:gd name="T67" fmla="*/ 416 h 658"/>
                <a:gd name="T68" fmla="*/ 15 w 455"/>
                <a:gd name="T69" fmla="*/ 447 h 658"/>
                <a:gd name="T70" fmla="*/ 89 w 455"/>
                <a:gd name="T71" fmla="*/ 473 h 658"/>
                <a:gd name="T72" fmla="*/ 124 w 455"/>
                <a:gd name="T73" fmla="*/ 466 h 65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55"/>
                <a:gd name="T112" fmla="*/ 0 h 658"/>
                <a:gd name="T113" fmla="*/ 455 w 455"/>
                <a:gd name="T114" fmla="*/ 658 h 65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55" h="658">
                  <a:moveTo>
                    <a:pt x="178" y="647"/>
                  </a:moveTo>
                  <a:lnTo>
                    <a:pt x="179" y="637"/>
                  </a:lnTo>
                  <a:lnTo>
                    <a:pt x="166" y="610"/>
                  </a:lnTo>
                  <a:lnTo>
                    <a:pt x="219" y="513"/>
                  </a:lnTo>
                  <a:lnTo>
                    <a:pt x="267" y="469"/>
                  </a:lnTo>
                  <a:lnTo>
                    <a:pt x="303" y="460"/>
                  </a:lnTo>
                  <a:lnTo>
                    <a:pt x="335" y="418"/>
                  </a:lnTo>
                  <a:lnTo>
                    <a:pt x="322" y="409"/>
                  </a:lnTo>
                  <a:lnTo>
                    <a:pt x="311" y="379"/>
                  </a:lnTo>
                  <a:lnTo>
                    <a:pt x="284" y="390"/>
                  </a:lnTo>
                  <a:lnTo>
                    <a:pt x="243" y="379"/>
                  </a:lnTo>
                  <a:lnTo>
                    <a:pt x="241" y="368"/>
                  </a:lnTo>
                  <a:lnTo>
                    <a:pt x="239" y="298"/>
                  </a:lnTo>
                  <a:lnTo>
                    <a:pt x="217" y="306"/>
                  </a:lnTo>
                  <a:lnTo>
                    <a:pt x="203" y="319"/>
                  </a:lnTo>
                  <a:lnTo>
                    <a:pt x="176" y="310"/>
                  </a:lnTo>
                  <a:lnTo>
                    <a:pt x="138" y="317"/>
                  </a:lnTo>
                  <a:lnTo>
                    <a:pt x="131" y="300"/>
                  </a:lnTo>
                  <a:lnTo>
                    <a:pt x="136" y="266"/>
                  </a:lnTo>
                  <a:lnTo>
                    <a:pt x="164" y="233"/>
                  </a:lnTo>
                  <a:lnTo>
                    <a:pt x="171" y="196"/>
                  </a:lnTo>
                  <a:lnTo>
                    <a:pt x="200" y="167"/>
                  </a:lnTo>
                  <a:lnTo>
                    <a:pt x="250" y="194"/>
                  </a:lnTo>
                  <a:lnTo>
                    <a:pt x="263" y="194"/>
                  </a:lnTo>
                  <a:lnTo>
                    <a:pt x="272" y="231"/>
                  </a:lnTo>
                  <a:lnTo>
                    <a:pt x="287" y="238"/>
                  </a:lnTo>
                  <a:lnTo>
                    <a:pt x="293" y="262"/>
                  </a:lnTo>
                  <a:lnTo>
                    <a:pt x="291" y="277"/>
                  </a:lnTo>
                  <a:lnTo>
                    <a:pt x="322" y="300"/>
                  </a:lnTo>
                  <a:lnTo>
                    <a:pt x="327" y="317"/>
                  </a:lnTo>
                  <a:lnTo>
                    <a:pt x="353" y="329"/>
                  </a:lnTo>
                  <a:lnTo>
                    <a:pt x="416" y="293"/>
                  </a:lnTo>
                  <a:lnTo>
                    <a:pt x="416" y="273"/>
                  </a:lnTo>
                  <a:lnTo>
                    <a:pt x="454" y="218"/>
                  </a:lnTo>
                  <a:lnTo>
                    <a:pt x="427" y="180"/>
                  </a:lnTo>
                  <a:lnTo>
                    <a:pt x="408" y="178"/>
                  </a:lnTo>
                  <a:lnTo>
                    <a:pt x="370" y="154"/>
                  </a:lnTo>
                  <a:lnTo>
                    <a:pt x="384" y="115"/>
                  </a:lnTo>
                  <a:lnTo>
                    <a:pt x="327" y="110"/>
                  </a:lnTo>
                  <a:lnTo>
                    <a:pt x="303" y="72"/>
                  </a:lnTo>
                  <a:lnTo>
                    <a:pt x="305" y="52"/>
                  </a:lnTo>
                  <a:lnTo>
                    <a:pt x="256" y="0"/>
                  </a:lnTo>
                  <a:lnTo>
                    <a:pt x="226" y="16"/>
                  </a:lnTo>
                  <a:lnTo>
                    <a:pt x="200" y="42"/>
                  </a:lnTo>
                  <a:lnTo>
                    <a:pt x="208" y="62"/>
                  </a:lnTo>
                  <a:lnTo>
                    <a:pt x="202" y="74"/>
                  </a:lnTo>
                  <a:lnTo>
                    <a:pt x="164" y="77"/>
                  </a:lnTo>
                  <a:lnTo>
                    <a:pt x="147" y="93"/>
                  </a:lnTo>
                  <a:lnTo>
                    <a:pt x="131" y="86"/>
                  </a:lnTo>
                  <a:lnTo>
                    <a:pt x="116" y="101"/>
                  </a:lnTo>
                  <a:lnTo>
                    <a:pt x="81" y="127"/>
                  </a:lnTo>
                  <a:lnTo>
                    <a:pt x="66" y="117"/>
                  </a:lnTo>
                  <a:lnTo>
                    <a:pt x="66" y="81"/>
                  </a:lnTo>
                  <a:lnTo>
                    <a:pt x="52" y="74"/>
                  </a:lnTo>
                  <a:lnTo>
                    <a:pt x="33" y="83"/>
                  </a:lnTo>
                  <a:lnTo>
                    <a:pt x="9" y="134"/>
                  </a:lnTo>
                  <a:lnTo>
                    <a:pt x="0" y="182"/>
                  </a:lnTo>
                  <a:lnTo>
                    <a:pt x="28" y="231"/>
                  </a:lnTo>
                  <a:lnTo>
                    <a:pt x="52" y="253"/>
                  </a:lnTo>
                  <a:lnTo>
                    <a:pt x="52" y="293"/>
                  </a:lnTo>
                  <a:lnTo>
                    <a:pt x="68" y="326"/>
                  </a:lnTo>
                  <a:lnTo>
                    <a:pt x="61" y="363"/>
                  </a:lnTo>
                  <a:lnTo>
                    <a:pt x="24" y="387"/>
                  </a:lnTo>
                  <a:lnTo>
                    <a:pt x="6" y="445"/>
                  </a:lnTo>
                  <a:lnTo>
                    <a:pt x="37" y="480"/>
                  </a:lnTo>
                  <a:lnTo>
                    <a:pt x="59" y="524"/>
                  </a:lnTo>
                  <a:lnTo>
                    <a:pt x="46" y="546"/>
                  </a:lnTo>
                  <a:lnTo>
                    <a:pt x="42" y="577"/>
                  </a:lnTo>
                  <a:lnTo>
                    <a:pt x="28" y="597"/>
                  </a:lnTo>
                  <a:lnTo>
                    <a:pt x="21" y="619"/>
                  </a:lnTo>
                  <a:lnTo>
                    <a:pt x="42" y="645"/>
                  </a:lnTo>
                  <a:lnTo>
                    <a:pt x="129" y="657"/>
                  </a:lnTo>
                  <a:lnTo>
                    <a:pt x="164" y="643"/>
                  </a:lnTo>
                  <a:lnTo>
                    <a:pt x="178" y="647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28" name="Freeform 1091"/>
            <p:cNvSpPr/>
            <p:nvPr/>
          </p:nvSpPr>
          <p:spPr bwMode="auto">
            <a:xfrm rot="356891">
              <a:off x="5374468" y="2140640"/>
              <a:ext cx="81342" cy="148308"/>
            </a:xfrm>
            <a:custGeom>
              <a:avLst/>
              <a:gdLst>
                <a:gd name="T0" fmla="*/ 51 w 89"/>
                <a:gd name="T1" fmla="*/ 108 h 160"/>
                <a:gd name="T2" fmla="*/ 32 w 89"/>
                <a:gd name="T3" fmla="*/ 116 h 160"/>
                <a:gd name="T4" fmla="*/ 4 w 89"/>
                <a:gd name="T5" fmla="*/ 108 h 160"/>
                <a:gd name="T6" fmla="*/ 2 w 89"/>
                <a:gd name="T7" fmla="*/ 100 h 160"/>
                <a:gd name="T8" fmla="*/ 0 w 89"/>
                <a:gd name="T9" fmla="*/ 48 h 160"/>
                <a:gd name="T10" fmla="*/ 20 w 89"/>
                <a:gd name="T11" fmla="*/ 39 h 160"/>
                <a:gd name="T12" fmla="*/ 17 w 89"/>
                <a:gd name="T13" fmla="*/ 29 h 160"/>
                <a:gd name="T14" fmla="*/ 21 w 89"/>
                <a:gd name="T15" fmla="*/ 10 h 160"/>
                <a:gd name="T16" fmla="*/ 23 w 89"/>
                <a:gd name="T17" fmla="*/ 0 h 160"/>
                <a:gd name="T18" fmla="*/ 34 w 89"/>
                <a:gd name="T19" fmla="*/ 5 h 160"/>
                <a:gd name="T20" fmla="*/ 38 w 89"/>
                <a:gd name="T21" fmla="*/ 23 h 160"/>
                <a:gd name="T22" fmla="*/ 36 w 89"/>
                <a:gd name="T23" fmla="*/ 33 h 160"/>
                <a:gd name="T24" fmla="*/ 59 w 89"/>
                <a:gd name="T25" fmla="*/ 50 h 160"/>
                <a:gd name="T26" fmla="*/ 61 w 89"/>
                <a:gd name="T27" fmla="*/ 62 h 160"/>
                <a:gd name="T28" fmla="*/ 48 w 89"/>
                <a:gd name="T29" fmla="*/ 72 h 160"/>
                <a:gd name="T30" fmla="*/ 45 w 89"/>
                <a:gd name="T31" fmla="*/ 93 h 160"/>
                <a:gd name="T32" fmla="*/ 51 w 89"/>
                <a:gd name="T33" fmla="*/ 108 h 160"/>
                <a:gd name="T34" fmla="*/ 51 w 89"/>
                <a:gd name="T35" fmla="*/ 108 h 1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9"/>
                <a:gd name="T55" fmla="*/ 0 h 160"/>
                <a:gd name="T56" fmla="*/ 89 w 89"/>
                <a:gd name="T57" fmla="*/ 160 h 1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9" h="160">
                  <a:moveTo>
                    <a:pt x="72" y="148"/>
                  </a:moveTo>
                  <a:lnTo>
                    <a:pt x="45" y="159"/>
                  </a:lnTo>
                  <a:lnTo>
                    <a:pt x="4" y="148"/>
                  </a:lnTo>
                  <a:lnTo>
                    <a:pt x="2" y="137"/>
                  </a:lnTo>
                  <a:lnTo>
                    <a:pt x="0" y="66"/>
                  </a:lnTo>
                  <a:lnTo>
                    <a:pt x="28" y="53"/>
                  </a:lnTo>
                  <a:lnTo>
                    <a:pt x="24" y="40"/>
                  </a:lnTo>
                  <a:lnTo>
                    <a:pt x="30" y="13"/>
                  </a:lnTo>
                  <a:lnTo>
                    <a:pt x="33" y="0"/>
                  </a:lnTo>
                  <a:lnTo>
                    <a:pt x="48" y="6"/>
                  </a:lnTo>
                  <a:lnTo>
                    <a:pt x="54" y="31"/>
                  </a:lnTo>
                  <a:lnTo>
                    <a:pt x="52" y="46"/>
                  </a:lnTo>
                  <a:lnTo>
                    <a:pt x="83" y="69"/>
                  </a:lnTo>
                  <a:lnTo>
                    <a:pt x="88" y="86"/>
                  </a:lnTo>
                  <a:lnTo>
                    <a:pt x="69" y="99"/>
                  </a:lnTo>
                  <a:lnTo>
                    <a:pt x="64" y="127"/>
                  </a:lnTo>
                  <a:lnTo>
                    <a:pt x="72" y="148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29" name="Freeform 1092"/>
            <p:cNvSpPr/>
            <p:nvPr/>
          </p:nvSpPr>
          <p:spPr bwMode="auto">
            <a:xfrm rot="356891">
              <a:off x="5282374" y="2075559"/>
              <a:ext cx="129734" cy="141098"/>
            </a:xfrm>
            <a:custGeom>
              <a:avLst/>
              <a:gdLst>
                <a:gd name="T0" fmla="*/ 75 w 142"/>
                <a:gd name="T1" fmla="*/ 93 h 153"/>
                <a:gd name="T2" fmla="*/ 74 w 142"/>
                <a:gd name="T3" fmla="*/ 78 h 153"/>
                <a:gd name="T4" fmla="*/ 68 w 142"/>
                <a:gd name="T5" fmla="*/ 65 h 153"/>
                <a:gd name="T6" fmla="*/ 96 w 142"/>
                <a:gd name="T7" fmla="*/ 56 h 153"/>
                <a:gd name="T8" fmla="*/ 98 w 142"/>
                <a:gd name="T9" fmla="*/ 45 h 153"/>
                <a:gd name="T10" fmla="*/ 91 w 142"/>
                <a:gd name="T11" fmla="*/ 19 h 153"/>
                <a:gd name="T12" fmla="*/ 83 w 142"/>
                <a:gd name="T13" fmla="*/ 19 h 153"/>
                <a:gd name="T14" fmla="*/ 47 w 142"/>
                <a:gd name="T15" fmla="*/ 0 h 153"/>
                <a:gd name="T16" fmla="*/ 28 w 142"/>
                <a:gd name="T17" fmla="*/ 20 h 153"/>
                <a:gd name="T18" fmla="*/ 23 w 142"/>
                <a:gd name="T19" fmla="*/ 47 h 153"/>
                <a:gd name="T20" fmla="*/ 4 w 142"/>
                <a:gd name="T21" fmla="*/ 72 h 153"/>
                <a:gd name="T22" fmla="*/ 0 w 142"/>
                <a:gd name="T23" fmla="*/ 95 h 153"/>
                <a:gd name="T24" fmla="*/ 4 w 142"/>
                <a:gd name="T25" fmla="*/ 107 h 153"/>
                <a:gd name="T26" fmla="*/ 31 w 142"/>
                <a:gd name="T27" fmla="*/ 102 h 153"/>
                <a:gd name="T28" fmla="*/ 51 w 142"/>
                <a:gd name="T29" fmla="*/ 109 h 153"/>
                <a:gd name="T30" fmla="*/ 59 w 142"/>
                <a:gd name="T31" fmla="*/ 99 h 153"/>
                <a:gd name="T32" fmla="*/ 75 w 142"/>
                <a:gd name="T33" fmla="*/ 93 h 153"/>
                <a:gd name="T34" fmla="*/ 75 w 142"/>
                <a:gd name="T35" fmla="*/ 93 h 1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153"/>
                <a:gd name="T56" fmla="*/ 142 w 142"/>
                <a:gd name="T57" fmla="*/ 153 h 15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153">
                  <a:moveTo>
                    <a:pt x="107" y="130"/>
                  </a:moveTo>
                  <a:lnTo>
                    <a:pt x="105" y="108"/>
                  </a:lnTo>
                  <a:lnTo>
                    <a:pt x="98" y="92"/>
                  </a:lnTo>
                  <a:lnTo>
                    <a:pt x="138" y="77"/>
                  </a:lnTo>
                  <a:lnTo>
                    <a:pt x="141" y="63"/>
                  </a:lnTo>
                  <a:lnTo>
                    <a:pt x="131" y="26"/>
                  </a:lnTo>
                  <a:lnTo>
                    <a:pt x="119" y="26"/>
                  </a:lnTo>
                  <a:lnTo>
                    <a:pt x="68" y="0"/>
                  </a:lnTo>
                  <a:lnTo>
                    <a:pt x="40" y="28"/>
                  </a:lnTo>
                  <a:lnTo>
                    <a:pt x="33" y="65"/>
                  </a:lnTo>
                  <a:lnTo>
                    <a:pt x="4" y="99"/>
                  </a:lnTo>
                  <a:lnTo>
                    <a:pt x="0" y="132"/>
                  </a:lnTo>
                  <a:lnTo>
                    <a:pt x="6" y="149"/>
                  </a:lnTo>
                  <a:lnTo>
                    <a:pt x="44" y="142"/>
                  </a:lnTo>
                  <a:lnTo>
                    <a:pt x="72" y="152"/>
                  </a:lnTo>
                  <a:lnTo>
                    <a:pt x="85" y="138"/>
                  </a:lnTo>
                  <a:lnTo>
                    <a:pt x="107" y="130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30" name="Freeform 1093"/>
            <p:cNvSpPr/>
            <p:nvPr/>
          </p:nvSpPr>
          <p:spPr bwMode="auto">
            <a:xfrm rot="356891">
              <a:off x="4517104" y="2203641"/>
              <a:ext cx="211077" cy="370769"/>
            </a:xfrm>
            <a:custGeom>
              <a:avLst/>
              <a:gdLst>
                <a:gd name="T0" fmla="*/ 152 w 230"/>
                <a:gd name="T1" fmla="*/ 163 h 400"/>
                <a:gd name="T2" fmla="*/ 153 w 230"/>
                <a:gd name="T3" fmla="*/ 131 h 400"/>
                <a:gd name="T4" fmla="*/ 162 w 230"/>
                <a:gd name="T5" fmla="*/ 117 h 400"/>
                <a:gd name="T6" fmla="*/ 158 w 230"/>
                <a:gd name="T7" fmla="*/ 103 h 400"/>
                <a:gd name="T8" fmla="*/ 107 w 230"/>
                <a:gd name="T9" fmla="*/ 84 h 400"/>
                <a:gd name="T10" fmla="*/ 111 w 230"/>
                <a:gd name="T11" fmla="*/ 62 h 400"/>
                <a:gd name="T12" fmla="*/ 127 w 230"/>
                <a:gd name="T13" fmla="*/ 40 h 400"/>
                <a:gd name="T14" fmla="*/ 118 w 230"/>
                <a:gd name="T15" fmla="*/ 5 h 400"/>
                <a:gd name="T16" fmla="*/ 113 w 230"/>
                <a:gd name="T17" fmla="*/ 0 h 400"/>
                <a:gd name="T18" fmla="*/ 80 w 230"/>
                <a:gd name="T19" fmla="*/ 23 h 400"/>
                <a:gd name="T20" fmla="*/ 65 w 230"/>
                <a:gd name="T21" fmla="*/ 74 h 400"/>
                <a:gd name="T22" fmla="*/ 61 w 230"/>
                <a:gd name="T23" fmla="*/ 110 h 400"/>
                <a:gd name="T24" fmla="*/ 33 w 230"/>
                <a:gd name="T25" fmla="*/ 131 h 400"/>
                <a:gd name="T26" fmla="*/ 19 w 230"/>
                <a:gd name="T27" fmla="*/ 138 h 400"/>
                <a:gd name="T28" fmla="*/ 0 w 230"/>
                <a:gd name="T29" fmla="*/ 142 h 400"/>
                <a:gd name="T30" fmla="*/ 42 w 230"/>
                <a:gd name="T31" fmla="*/ 196 h 400"/>
                <a:gd name="T32" fmla="*/ 50 w 230"/>
                <a:gd name="T33" fmla="*/ 237 h 400"/>
                <a:gd name="T34" fmla="*/ 47 w 230"/>
                <a:gd name="T35" fmla="*/ 256 h 400"/>
                <a:gd name="T36" fmla="*/ 76 w 230"/>
                <a:gd name="T37" fmla="*/ 272 h 400"/>
                <a:gd name="T38" fmla="*/ 76 w 230"/>
                <a:gd name="T39" fmla="*/ 284 h 400"/>
                <a:gd name="T40" fmla="*/ 102 w 230"/>
                <a:gd name="T41" fmla="*/ 291 h 400"/>
                <a:gd name="T42" fmla="*/ 109 w 230"/>
                <a:gd name="T43" fmla="*/ 291 h 400"/>
                <a:gd name="T44" fmla="*/ 109 w 230"/>
                <a:gd name="T45" fmla="*/ 267 h 400"/>
                <a:gd name="T46" fmla="*/ 129 w 230"/>
                <a:gd name="T47" fmla="*/ 265 h 400"/>
                <a:gd name="T48" fmla="*/ 135 w 230"/>
                <a:gd name="T49" fmla="*/ 238 h 400"/>
                <a:gd name="T50" fmla="*/ 120 w 230"/>
                <a:gd name="T51" fmla="*/ 226 h 400"/>
                <a:gd name="T52" fmla="*/ 109 w 230"/>
                <a:gd name="T53" fmla="*/ 215 h 400"/>
                <a:gd name="T54" fmla="*/ 114 w 230"/>
                <a:gd name="T55" fmla="*/ 164 h 400"/>
                <a:gd name="T56" fmla="*/ 125 w 230"/>
                <a:gd name="T57" fmla="*/ 158 h 400"/>
                <a:gd name="T58" fmla="*/ 143 w 230"/>
                <a:gd name="T59" fmla="*/ 166 h 400"/>
                <a:gd name="T60" fmla="*/ 152 w 230"/>
                <a:gd name="T61" fmla="*/ 163 h 400"/>
                <a:gd name="T62" fmla="*/ 152 w 230"/>
                <a:gd name="T63" fmla="*/ 163 h 4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400"/>
                <a:gd name="T98" fmla="*/ 230 w 230"/>
                <a:gd name="T99" fmla="*/ 400 h 40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400">
                  <a:moveTo>
                    <a:pt x="214" y="223"/>
                  </a:moveTo>
                  <a:lnTo>
                    <a:pt x="216" y="180"/>
                  </a:lnTo>
                  <a:lnTo>
                    <a:pt x="229" y="160"/>
                  </a:lnTo>
                  <a:lnTo>
                    <a:pt x="223" y="141"/>
                  </a:lnTo>
                  <a:lnTo>
                    <a:pt x="152" y="114"/>
                  </a:lnTo>
                  <a:lnTo>
                    <a:pt x="157" y="86"/>
                  </a:lnTo>
                  <a:lnTo>
                    <a:pt x="178" y="55"/>
                  </a:lnTo>
                  <a:lnTo>
                    <a:pt x="166" y="6"/>
                  </a:lnTo>
                  <a:lnTo>
                    <a:pt x="159" y="0"/>
                  </a:lnTo>
                  <a:lnTo>
                    <a:pt x="113" y="31"/>
                  </a:lnTo>
                  <a:lnTo>
                    <a:pt x="92" y="101"/>
                  </a:lnTo>
                  <a:lnTo>
                    <a:pt x="85" y="150"/>
                  </a:lnTo>
                  <a:lnTo>
                    <a:pt x="47" y="180"/>
                  </a:lnTo>
                  <a:lnTo>
                    <a:pt x="26" y="189"/>
                  </a:lnTo>
                  <a:lnTo>
                    <a:pt x="0" y="196"/>
                  </a:lnTo>
                  <a:lnTo>
                    <a:pt x="59" y="269"/>
                  </a:lnTo>
                  <a:lnTo>
                    <a:pt x="71" y="324"/>
                  </a:lnTo>
                  <a:lnTo>
                    <a:pt x="66" y="350"/>
                  </a:lnTo>
                  <a:lnTo>
                    <a:pt x="107" y="372"/>
                  </a:lnTo>
                  <a:lnTo>
                    <a:pt x="107" y="389"/>
                  </a:lnTo>
                  <a:lnTo>
                    <a:pt x="144" y="399"/>
                  </a:lnTo>
                  <a:lnTo>
                    <a:pt x="154" y="399"/>
                  </a:lnTo>
                  <a:lnTo>
                    <a:pt x="154" y="367"/>
                  </a:lnTo>
                  <a:lnTo>
                    <a:pt x="183" y="363"/>
                  </a:lnTo>
                  <a:lnTo>
                    <a:pt x="190" y="326"/>
                  </a:lnTo>
                  <a:lnTo>
                    <a:pt x="170" y="310"/>
                  </a:lnTo>
                  <a:lnTo>
                    <a:pt x="154" y="295"/>
                  </a:lnTo>
                  <a:lnTo>
                    <a:pt x="161" y="225"/>
                  </a:lnTo>
                  <a:lnTo>
                    <a:pt x="176" y="216"/>
                  </a:lnTo>
                  <a:lnTo>
                    <a:pt x="202" y="227"/>
                  </a:lnTo>
                  <a:lnTo>
                    <a:pt x="214" y="223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31" name="Freeform 1094"/>
            <p:cNvSpPr/>
            <p:nvPr/>
          </p:nvSpPr>
          <p:spPr bwMode="auto">
            <a:xfrm rot="356891">
              <a:off x="4116187" y="849613"/>
              <a:ext cx="1713327" cy="1572679"/>
            </a:xfrm>
            <a:custGeom>
              <a:avLst/>
              <a:gdLst>
                <a:gd name="T0" fmla="*/ 428 w 1876"/>
                <a:gd name="T1" fmla="*/ 1194 h 1700"/>
                <a:gd name="T2" fmla="*/ 484 w 1876"/>
                <a:gd name="T3" fmla="*/ 1090 h 1700"/>
                <a:gd name="T4" fmla="*/ 524 w 1876"/>
                <a:gd name="T5" fmla="*/ 1187 h 1700"/>
                <a:gd name="T6" fmla="*/ 577 w 1876"/>
                <a:gd name="T7" fmla="*/ 1208 h 1700"/>
                <a:gd name="T8" fmla="*/ 644 w 1876"/>
                <a:gd name="T9" fmla="*/ 1104 h 1700"/>
                <a:gd name="T10" fmla="*/ 712 w 1876"/>
                <a:gd name="T11" fmla="*/ 1069 h 1700"/>
                <a:gd name="T12" fmla="*/ 791 w 1876"/>
                <a:gd name="T13" fmla="*/ 1003 h 1700"/>
                <a:gd name="T14" fmla="*/ 839 w 1876"/>
                <a:gd name="T15" fmla="*/ 938 h 1700"/>
                <a:gd name="T16" fmla="*/ 885 w 1876"/>
                <a:gd name="T17" fmla="*/ 865 h 1700"/>
                <a:gd name="T18" fmla="*/ 930 w 1876"/>
                <a:gd name="T19" fmla="*/ 868 h 1700"/>
                <a:gd name="T20" fmla="*/ 985 w 1876"/>
                <a:gd name="T21" fmla="*/ 851 h 1700"/>
                <a:gd name="T22" fmla="*/ 1052 w 1876"/>
                <a:gd name="T23" fmla="*/ 844 h 1700"/>
                <a:gd name="T24" fmla="*/ 1116 w 1876"/>
                <a:gd name="T25" fmla="*/ 869 h 1700"/>
                <a:gd name="T26" fmla="*/ 1150 w 1876"/>
                <a:gd name="T27" fmla="*/ 843 h 1700"/>
                <a:gd name="T28" fmla="*/ 1217 w 1876"/>
                <a:gd name="T29" fmla="*/ 777 h 1700"/>
                <a:gd name="T30" fmla="*/ 1276 w 1876"/>
                <a:gd name="T31" fmla="*/ 743 h 1700"/>
                <a:gd name="T32" fmla="*/ 1291 w 1876"/>
                <a:gd name="T33" fmla="*/ 686 h 1700"/>
                <a:gd name="T34" fmla="*/ 1220 w 1876"/>
                <a:gd name="T35" fmla="*/ 646 h 1700"/>
                <a:gd name="T36" fmla="*/ 1202 w 1876"/>
                <a:gd name="T37" fmla="*/ 564 h 1700"/>
                <a:gd name="T38" fmla="*/ 1224 w 1876"/>
                <a:gd name="T39" fmla="*/ 536 h 1700"/>
                <a:gd name="T40" fmla="*/ 1232 w 1876"/>
                <a:gd name="T41" fmla="*/ 473 h 1700"/>
                <a:gd name="T42" fmla="*/ 1232 w 1876"/>
                <a:gd name="T43" fmla="*/ 457 h 1700"/>
                <a:gd name="T44" fmla="*/ 1250 w 1876"/>
                <a:gd name="T45" fmla="*/ 336 h 1700"/>
                <a:gd name="T46" fmla="*/ 1275 w 1876"/>
                <a:gd name="T47" fmla="*/ 348 h 1700"/>
                <a:gd name="T48" fmla="*/ 1284 w 1876"/>
                <a:gd name="T49" fmla="*/ 191 h 1700"/>
                <a:gd name="T50" fmla="*/ 1200 w 1876"/>
                <a:gd name="T51" fmla="*/ 124 h 1700"/>
                <a:gd name="T52" fmla="*/ 1135 w 1876"/>
                <a:gd name="T53" fmla="*/ 83 h 1700"/>
                <a:gd name="T54" fmla="*/ 1072 w 1876"/>
                <a:gd name="T55" fmla="*/ 63 h 1700"/>
                <a:gd name="T56" fmla="*/ 1061 w 1876"/>
                <a:gd name="T57" fmla="*/ 0 h 1700"/>
                <a:gd name="T58" fmla="*/ 1035 w 1876"/>
                <a:gd name="T59" fmla="*/ 63 h 1700"/>
                <a:gd name="T60" fmla="*/ 1004 w 1876"/>
                <a:gd name="T61" fmla="*/ 232 h 1700"/>
                <a:gd name="T62" fmla="*/ 918 w 1876"/>
                <a:gd name="T63" fmla="*/ 298 h 1700"/>
                <a:gd name="T64" fmla="*/ 861 w 1876"/>
                <a:gd name="T65" fmla="*/ 419 h 1700"/>
                <a:gd name="T66" fmla="*/ 950 w 1876"/>
                <a:gd name="T67" fmla="*/ 440 h 1700"/>
                <a:gd name="T68" fmla="*/ 1076 w 1876"/>
                <a:gd name="T69" fmla="*/ 484 h 1700"/>
                <a:gd name="T70" fmla="*/ 987 w 1876"/>
                <a:gd name="T71" fmla="*/ 523 h 1700"/>
                <a:gd name="T72" fmla="*/ 915 w 1876"/>
                <a:gd name="T73" fmla="*/ 573 h 1700"/>
                <a:gd name="T74" fmla="*/ 820 w 1876"/>
                <a:gd name="T75" fmla="*/ 663 h 1700"/>
                <a:gd name="T76" fmla="*/ 707 w 1876"/>
                <a:gd name="T77" fmla="*/ 680 h 1700"/>
                <a:gd name="T78" fmla="*/ 683 w 1876"/>
                <a:gd name="T79" fmla="*/ 794 h 1700"/>
                <a:gd name="T80" fmla="*/ 508 w 1876"/>
                <a:gd name="T81" fmla="*/ 871 h 1700"/>
                <a:gd name="T82" fmla="*/ 361 w 1876"/>
                <a:gd name="T83" fmla="*/ 919 h 1700"/>
                <a:gd name="T84" fmla="*/ 130 w 1876"/>
                <a:gd name="T85" fmla="*/ 863 h 1700"/>
                <a:gd name="T86" fmla="*/ 7 w 1876"/>
                <a:gd name="T87" fmla="*/ 905 h 1700"/>
                <a:gd name="T88" fmla="*/ 77 w 1876"/>
                <a:gd name="T89" fmla="*/ 988 h 1700"/>
                <a:gd name="T90" fmla="*/ 147 w 1876"/>
                <a:gd name="T91" fmla="*/ 1021 h 1700"/>
                <a:gd name="T92" fmla="*/ 169 w 1876"/>
                <a:gd name="T93" fmla="*/ 1086 h 1700"/>
                <a:gd name="T94" fmla="*/ 242 w 1876"/>
                <a:gd name="T95" fmla="*/ 1130 h 1700"/>
                <a:gd name="T96" fmla="*/ 349 w 1876"/>
                <a:gd name="T97" fmla="*/ 1119 h 1700"/>
                <a:gd name="T98" fmla="*/ 314 w 1876"/>
                <a:gd name="T99" fmla="*/ 1178 h 1700"/>
                <a:gd name="T100" fmla="*/ 367 w 1876"/>
                <a:gd name="T101" fmla="*/ 1228 h 17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876"/>
                <a:gd name="T154" fmla="*/ 0 h 1700"/>
                <a:gd name="T155" fmla="*/ 1876 w 1876"/>
                <a:gd name="T156" fmla="*/ 1700 h 17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876" h="1700">
                  <a:moveTo>
                    <a:pt x="527" y="1694"/>
                  </a:moveTo>
                  <a:lnTo>
                    <a:pt x="553" y="1687"/>
                  </a:lnTo>
                  <a:lnTo>
                    <a:pt x="575" y="1678"/>
                  </a:lnTo>
                  <a:lnTo>
                    <a:pt x="613" y="1648"/>
                  </a:lnTo>
                  <a:lnTo>
                    <a:pt x="620" y="1598"/>
                  </a:lnTo>
                  <a:lnTo>
                    <a:pt x="641" y="1528"/>
                  </a:lnTo>
                  <a:lnTo>
                    <a:pt x="687" y="1497"/>
                  </a:lnTo>
                  <a:lnTo>
                    <a:pt x="694" y="1504"/>
                  </a:lnTo>
                  <a:lnTo>
                    <a:pt x="706" y="1552"/>
                  </a:lnTo>
                  <a:lnTo>
                    <a:pt x="685" y="1583"/>
                  </a:lnTo>
                  <a:lnTo>
                    <a:pt x="680" y="1612"/>
                  </a:lnTo>
                  <a:lnTo>
                    <a:pt x="751" y="1639"/>
                  </a:lnTo>
                  <a:lnTo>
                    <a:pt x="757" y="1658"/>
                  </a:lnTo>
                  <a:lnTo>
                    <a:pt x="799" y="1656"/>
                  </a:lnTo>
                  <a:lnTo>
                    <a:pt x="819" y="1660"/>
                  </a:lnTo>
                  <a:lnTo>
                    <a:pt x="828" y="1667"/>
                  </a:lnTo>
                  <a:lnTo>
                    <a:pt x="900" y="1564"/>
                  </a:lnTo>
                  <a:lnTo>
                    <a:pt x="919" y="1557"/>
                  </a:lnTo>
                  <a:lnTo>
                    <a:pt x="924" y="1544"/>
                  </a:lnTo>
                  <a:lnTo>
                    <a:pt x="922" y="1523"/>
                  </a:lnTo>
                  <a:lnTo>
                    <a:pt x="946" y="1489"/>
                  </a:lnTo>
                  <a:lnTo>
                    <a:pt x="991" y="1487"/>
                  </a:lnTo>
                  <a:lnTo>
                    <a:pt x="1010" y="1467"/>
                  </a:lnTo>
                  <a:lnTo>
                    <a:pt x="1020" y="1475"/>
                  </a:lnTo>
                  <a:lnTo>
                    <a:pt x="1046" y="1453"/>
                  </a:lnTo>
                  <a:lnTo>
                    <a:pt x="1062" y="1453"/>
                  </a:lnTo>
                  <a:lnTo>
                    <a:pt x="1110" y="1383"/>
                  </a:lnTo>
                  <a:lnTo>
                    <a:pt x="1134" y="1385"/>
                  </a:lnTo>
                  <a:lnTo>
                    <a:pt x="1165" y="1363"/>
                  </a:lnTo>
                  <a:lnTo>
                    <a:pt x="1173" y="1371"/>
                  </a:lnTo>
                  <a:lnTo>
                    <a:pt x="1230" y="1343"/>
                  </a:lnTo>
                  <a:lnTo>
                    <a:pt x="1202" y="1294"/>
                  </a:lnTo>
                  <a:lnTo>
                    <a:pt x="1211" y="1246"/>
                  </a:lnTo>
                  <a:lnTo>
                    <a:pt x="1235" y="1195"/>
                  </a:lnTo>
                  <a:lnTo>
                    <a:pt x="1254" y="1186"/>
                  </a:lnTo>
                  <a:lnTo>
                    <a:pt x="1268" y="1193"/>
                  </a:lnTo>
                  <a:lnTo>
                    <a:pt x="1268" y="1229"/>
                  </a:lnTo>
                  <a:lnTo>
                    <a:pt x="1283" y="1239"/>
                  </a:lnTo>
                  <a:lnTo>
                    <a:pt x="1319" y="1212"/>
                  </a:lnTo>
                  <a:lnTo>
                    <a:pt x="1333" y="1197"/>
                  </a:lnTo>
                  <a:lnTo>
                    <a:pt x="1349" y="1204"/>
                  </a:lnTo>
                  <a:lnTo>
                    <a:pt x="1367" y="1188"/>
                  </a:lnTo>
                  <a:lnTo>
                    <a:pt x="1404" y="1186"/>
                  </a:lnTo>
                  <a:lnTo>
                    <a:pt x="1410" y="1173"/>
                  </a:lnTo>
                  <a:lnTo>
                    <a:pt x="1402" y="1154"/>
                  </a:lnTo>
                  <a:lnTo>
                    <a:pt x="1428" y="1127"/>
                  </a:lnTo>
                  <a:lnTo>
                    <a:pt x="1458" y="1111"/>
                  </a:lnTo>
                  <a:lnTo>
                    <a:pt x="1507" y="1164"/>
                  </a:lnTo>
                  <a:lnTo>
                    <a:pt x="1505" y="1184"/>
                  </a:lnTo>
                  <a:lnTo>
                    <a:pt x="1529" y="1222"/>
                  </a:lnTo>
                  <a:lnTo>
                    <a:pt x="1586" y="1226"/>
                  </a:lnTo>
                  <a:lnTo>
                    <a:pt x="1599" y="1200"/>
                  </a:lnTo>
                  <a:lnTo>
                    <a:pt x="1584" y="1123"/>
                  </a:lnTo>
                  <a:lnTo>
                    <a:pt x="1597" y="1109"/>
                  </a:lnTo>
                  <a:lnTo>
                    <a:pt x="1623" y="1127"/>
                  </a:lnTo>
                  <a:lnTo>
                    <a:pt x="1647" y="1162"/>
                  </a:lnTo>
                  <a:lnTo>
                    <a:pt x="1685" y="1104"/>
                  </a:lnTo>
                  <a:lnTo>
                    <a:pt x="1702" y="1101"/>
                  </a:lnTo>
                  <a:lnTo>
                    <a:pt x="1730" y="1072"/>
                  </a:lnTo>
                  <a:lnTo>
                    <a:pt x="1744" y="1072"/>
                  </a:lnTo>
                  <a:lnTo>
                    <a:pt x="1768" y="1048"/>
                  </a:lnTo>
                  <a:lnTo>
                    <a:pt x="1781" y="1048"/>
                  </a:lnTo>
                  <a:lnTo>
                    <a:pt x="1794" y="1025"/>
                  </a:lnTo>
                  <a:lnTo>
                    <a:pt x="1829" y="1025"/>
                  </a:lnTo>
                  <a:lnTo>
                    <a:pt x="1860" y="995"/>
                  </a:lnTo>
                  <a:lnTo>
                    <a:pt x="1875" y="979"/>
                  </a:lnTo>
                  <a:lnTo>
                    <a:pt x="1875" y="961"/>
                  </a:lnTo>
                  <a:lnTo>
                    <a:pt x="1850" y="947"/>
                  </a:lnTo>
                  <a:lnTo>
                    <a:pt x="1850" y="915"/>
                  </a:lnTo>
                  <a:lnTo>
                    <a:pt x="1805" y="858"/>
                  </a:lnTo>
                  <a:lnTo>
                    <a:pt x="1761" y="899"/>
                  </a:lnTo>
                  <a:lnTo>
                    <a:pt x="1748" y="891"/>
                  </a:lnTo>
                  <a:lnTo>
                    <a:pt x="1745" y="867"/>
                  </a:lnTo>
                  <a:lnTo>
                    <a:pt x="1728" y="840"/>
                  </a:lnTo>
                  <a:lnTo>
                    <a:pt x="1723" y="809"/>
                  </a:lnTo>
                  <a:lnTo>
                    <a:pt x="1723" y="778"/>
                  </a:lnTo>
                  <a:lnTo>
                    <a:pt x="1693" y="756"/>
                  </a:lnTo>
                  <a:lnTo>
                    <a:pt x="1689" y="742"/>
                  </a:lnTo>
                  <a:lnTo>
                    <a:pt x="1697" y="723"/>
                  </a:lnTo>
                  <a:lnTo>
                    <a:pt x="1754" y="740"/>
                  </a:lnTo>
                  <a:lnTo>
                    <a:pt x="1757" y="711"/>
                  </a:lnTo>
                  <a:lnTo>
                    <a:pt x="1776" y="689"/>
                  </a:lnTo>
                  <a:lnTo>
                    <a:pt x="1764" y="677"/>
                  </a:lnTo>
                  <a:lnTo>
                    <a:pt x="1766" y="653"/>
                  </a:lnTo>
                  <a:lnTo>
                    <a:pt x="1794" y="639"/>
                  </a:lnTo>
                  <a:lnTo>
                    <a:pt x="1800" y="631"/>
                  </a:lnTo>
                  <a:lnTo>
                    <a:pt x="1797" y="622"/>
                  </a:lnTo>
                  <a:lnTo>
                    <a:pt x="1766" y="631"/>
                  </a:lnTo>
                  <a:lnTo>
                    <a:pt x="1711" y="590"/>
                  </a:lnTo>
                  <a:lnTo>
                    <a:pt x="1709" y="580"/>
                  </a:lnTo>
                  <a:lnTo>
                    <a:pt x="1735" y="547"/>
                  </a:lnTo>
                  <a:lnTo>
                    <a:pt x="1790" y="463"/>
                  </a:lnTo>
                  <a:lnTo>
                    <a:pt x="1794" y="456"/>
                  </a:lnTo>
                  <a:lnTo>
                    <a:pt x="1802" y="456"/>
                  </a:lnTo>
                  <a:lnTo>
                    <a:pt x="1821" y="478"/>
                  </a:lnTo>
                  <a:lnTo>
                    <a:pt x="1826" y="480"/>
                  </a:lnTo>
                  <a:lnTo>
                    <a:pt x="1826" y="378"/>
                  </a:lnTo>
                  <a:lnTo>
                    <a:pt x="1845" y="370"/>
                  </a:lnTo>
                  <a:lnTo>
                    <a:pt x="1845" y="330"/>
                  </a:lnTo>
                  <a:lnTo>
                    <a:pt x="1840" y="264"/>
                  </a:lnTo>
                  <a:lnTo>
                    <a:pt x="1862" y="176"/>
                  </a:lnTo>
                  <a:lnTo>
                    <a:pt x="1797" y="125"/>
                  </a:lnTo>
                  <a:lnTo>
                    <a:pt x="1745" y="169"/>
                  </a:lnTo>
                  <a:lnTo>
                    <a:pt x="1719" y="171"/>
                  </a:lnTo>
                  <a:lnTo>
                    <a:pt x="1706" y="187"/>
                  </a:lnTo>
                  <a:lnTo>
                    <a:pt x="1663" y="180"/>
                  </a:lnTo>
                  <a:lnTo>
                    <a:pt x="1640" y="154"/>
                  </a:lnTo>
                  <a:lnTo>
                    <a:pt x="1627" y="114"/>
                  </a:lnTo>
                  <a:lnTo>
                    <a:pt x="1630" y="99"/>
                  </a:lnTo>
                  <a:lnTo>
                    <a:pt x="1594" y="77"/>
                  </a:lnTo>
                  <a:lnTo>
                    <a:pt x="1575" y="110"/>
                  </a:lnTo>
                  <a:lnTo>
                    <a:pt x="1537" y="87"/>
                  </a:lnTo>
                  <a:lnTo>
                    <a:pt x="1531" y="81"/>
                  </a:lnTo>
                  <a:lnTo>
                    <a:pt x="1553" y="21"/>
                  </a:lnTo>
                  <a:lnTo>
                    <a:pt x="1536" y="0"/>
                  </a:lnTo>
                  <a:lnTo>
                    <a:pt x="1520" y="0"/>
                  </a:lnTo>
                  <a:lnTo>
                    <a:pt x="1481" y="26"/>
                  </a:lnTo>
                  <a:lnTo>
                    <a:pt x="1448" y="77"/>
                  </a:lnTo>
                  <a:lnTo>
                    <a:pt x="1460" y="84"/>
                  </a:lnTo>
                  <a:lnTo>
                    <a:pt x="1484" y="87"/>
                  </a:lnTo>
                  <a:lnTo>
                    <a:pt x="1505" y="137"/>
                  </a:lnTo>
                  <a:lnTo>
                    <a:pt x="1494" y="158"/>
                  </a:lnTo>
                  <a:lnTo>
                    <a:pt x="1474" y="187"/>
                  </a:lnTo>
                  <a:lnTo>
                    <a:pt x="1439" y="320"/>
                  </a:lnTo>
                  <a:lnTo>
                    <a:pt x="1452" y="342"/>
                  </a:lnTo>
                  <a:lnTo>
                    <a:pt x="1441" y="359"/>
                  </a:lnTo>
                  <a:lnTo>
                    <a:pt x="1360" y="419"/>
                  </a:lnTo>
                  <a:lnTo>
                    <a:pt x="1316" y="412"/>
                  </a:lnTo>
                  <a:lnTo>
                    <a:pt x="1292" y="403"/>
                  </a:lnTo>
                  <a:lnTo>
                    <a:pt x="1288" y="414"/>
                  </a:lnTo>
                  <a:lnTo>
                    <a:pt x="1252" y="557"/>
                  </a:lnTo>
                  <a:lnTo>
                    <a:pt x="1235" y="578"/>
                  </a:lnTo>
                  <a:lnTo>
                    <a:pt x="1244" y="602"/>
                  </a:lnTo>
                  <a:lnTo>
                    <a:pt x="1266" y="622"/>
                  </a:lnTo>
                  <a:lnTo>
                    <a:pt x="1303" y="602"/>
                  </a:lnTo>
                  <a:lnTo>
                    <a:pt x="1362" y="607"/>
                  </a:lnTo>
                  <a:lnTo>
                    <a:pt x="1380" y="578"/>
                  </a:lnTo>
                  <a:lnTo>
                    <a:pt x="1410" y="569"/>
                  </a:lnTo>
                  <a:lnTo>
                    <a:pt x="1470" y="590"/>
                  </a:lnTo>
                  <a:lnTo>
                    <a:pt x="1542" y="668"/>
                  </a:lnTo>
                  <a:lnTo>
                    <a:pt x="1542" y="684"/>
                  </a:lnTo>
                  <a:lnTo>
                    <a:pt x="1527" y="694"/>
                  </a:lnTo>
                  <a:lnTo>
                    <a:pt x="1443" y="699"/>
                  </a:lnTo>
                  <a:lnTo>
                    <a:pt x="1415" y="721"/>
                  </a:lnTo>
                  <a:lnTo>
                    <a:pt x="1393" y="718"/>
                  </a:lnTo>
                  <a:lnTo>
                    <a:pt x="1378" y="742"/>
                  </a:lnTo>
                  <a:lnTo>
                    <a:pt x="1338" y="752"/>
                  </a:lnTo>
                  <a:lnTo>
                    <a:pt x="1312" y="790"/>
                  </a:lnTo>
                  <a:lnTo>
                    <a:pt x="1307" y="820"/>
                  </a:lnTo>
                  <a:lnTo>
                    <a:pt x="1250" y="858"/>
                  </a:lnTo>
                  <a:lnTo>
                    <a:pt x="1216" y="862"/>
                  </a:lnTo>
                  <a:lnTo>
                    <a:pt x="1176" y="915"/>
                  </a:lnTo>
                  <a:lnTo>
                    <a:pt x="1139" y="937"/>
                  </a:lnTo>
                  <a:lnTo>
                    <a:pt x="1067" y="921"/>
                  </a:lnTo>
                  <a:lnTo>
                    <a:pt x="1042" y="911"/>
                  </a:lnTo>
                  <a:lnTo>
                    <a:pt x="1014" y="939"/>
                  </a:lnTo>
                  <a:lnTo>
                    <a:pt x="1000" y="990"/>
                  </a:lnTo>
                  <a:lnTo>
                    <a:pt x="1041" y="1048"/>
                  </a:lnTo>
                  <a:lnTo>
                    <a:pt x="1014" y="1074"/>
                  </a:lnTo>
                  <a:lnTo>
                    <a:pt x="979" y="1096"/>
                  </a:lnTo>
                  <a:lnTo>
                    <a:pt x="926" y="1162"/>
                  </a:lnTo>
                  <a:lnTo>
                    <a:pt x="859" y="1193"/>
                  </a:lnTo>
                  <a:lnTo>
                    <a:pt x="747" y="1204"/>
                  </a:lnTo>
                  <a:lnTo>
                    <a:pt x="728" y="1202"/>
                  </a:lnTo>
                  <a:lnTo>
                    <a:pt x="599" y="1257"/>
                  </a:lnTo>
                  <a:lnTo>
                    <a:pt x="541" y="1294"/>
                  </a:lnTo>
                  <a:lnTo>
                    <a:pt x="522" y="1285"/>
                  </a:lnTo>
                  <a:lnTo>
                    <a:pt x="517" y="1268"/>
                  </a:lnTo>
                  <a:lnTo>
                    <a:pt x="438" y="1263"/>
                  </a:lnTo>
                  <a:lnTo>
                    <a:pt x="345" y="1234"/>
                  </a:lnTo>
                  <a:lnTo>
                    <a:pt x="321" y="1207"/>
                  </a:lnTo>
                  <a:lnTo>
                    <a:pt x="187" y="1191"/>
                  </a:lnTo>
                  <a:lnTo>
                    <a:pt x="163" y="1202"/>
                  </a:lnTo>
                  <a:lnTo>
                    <a:pt x="1" y="1186"/>
                  </a:lnTo>
                  <a:lnTo>
                    <a:pt x="0" y="1210"/>
                  </a:lnTo>
                  <a:lnTo>
                    <a:pt x="10" y="1248"/>
                  </a:lnTo>
                  <a:lnTo>
                    <a:pt x="3" y="1310"/>
                  </a:lnTo>
                  <a:lnTo>
                    <a:pt x="50" y="1378"/>
                  </a:lnTo>
                  <a:lnTo>
                    <a:pt x="74" y="1393"/>
                  </a:lnTo>
                  <a:lnTo>
                    <a:pt x="110" y="1364"/>
                  </a:lnTo>
                  <a:lnTo>
                    <a:pt x="189" y="1364"/>
                  </a:lnTo>
                  <a:lnTo>
                    <a:pt x="209" y="1371"/>
                  </a:lnTo>
                  <a:lnTo>
                    <a:pt x="220" y="1389"/>
                  </a:lnTo>
                  <a:lnTo>
                    <a:pt x="211" y="1409"/>
                  </a:lnTo>
                  <a:lnTo>
                    <a:pt x="168" y="1444"/>
                  </a:lnTo>
                  <a:lnTo>
                    <a:pt x="172" y="1462"/>
                  </a:lnTo>
                  <a:lnTo>
                    <a:pt x="223" y="1499"/>
                  </a:lnTo>
                  <a:lnTo>
                    <a:pt x="242" y="1499"/>
                  </a:lnTo>
                  <a:lnTo>
                    <a:pt x="249" y="1508"/>
                  </a:lnTo>
                  <a:lnTo>
                    <a:pt x="244" y="1523"/>
                  </a:lnTo>
                  <a:lnTo>
                    <a:pt x="275" y="1548"/>
                  </a:lnTo>
                  <a:lnTo>
                    <a:pt x="347" y="1559"/>
                  </a:lnTo>
                  <a:lnTo>
                    <a:pt x="383" y="1550"/>
                  </a:lnTo>
                  <a:lnTo>
                    <a:pt x="426" y="1506"/>
                  </a:lnTo>
                  <a:lnTo>
                    <a:pt x="479" y="1511"/>
                  </a:lnTo>
                  <a:lnTo>
                    <a:pt x="501" y="1544"/>
                  </a:lnTo>
                  <a:lnTo>
                    <a:pt x="488" y="1574"/>
                  </a:lnTo>
                  <a:lnTo>
                    <a:pt x="493" y="1593"/>
                  </a:lnTo>
                  <a:lnTo>
                    <a:pt x="464" y="1610"/>
                  </a:lnTo>
                  <a:lnTo>
                    <a:pt x="450" y="1625"/>
                  </a:lnTo>
                  <a:lnTo>
                    <a:pt x="455" y="1663"/>
                  </a:lnTo>
                  <a:lnTo>
                    <a:pt x="505" y="1699"/>
                  </a:lnTo>
                  <a:lnTo>
                    <a:pt x="527" y="1694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32" name="Freeform 1095"/>
            <p:cNvSpPr/>
            <p:nvPr/>
          </p:nvSpPr>
          <p:spPr bwMode="auto">
            <a:xfrm rot="356891">
              <a:off x="5515766" y="1809724"/>
              <a:ext cx="447895" cy="441834"/>
            </a:xfrm>
            <a:custGeom>
              <a:avLst/>
              <a:gdLst>
                <a:gd name="T0" fmla="*/ 283 w 491"/>
                <a:gd name="T1" fmla="*/ 240 h 478"/>
                <a:gd name="T2" fmla="*/ 319 w 491"/>
                <a:gd name="T3" fmla="*/ 184 h 478"/>
                <a:gd name="T4" fmla="*/ 341 w 491"/>
                <a:gd name="T5" fmla="*/ 156 h 478"/>
                <a:gd name="T6" fmla="*/ 338 w 491"/>
                <a:gd name="T7" fmla="*/ 129 h 478"/>
                <a:gd name="T8" fmla="*/ 314 w 491"/>
                <a:gd name="T9" fmla="*/ 101 h 478"/>
                <a:gd name="T10" fmla="*/ 310 w 491"/>
                <a:gd name="T11" fmla="*/ 76 h 478"/>
                <a:gd name="T12" fmla="*/ 267 w 491"/>
                <a:gd name="T13" fmla="*/ 14 h 478"/>
                <a:gd name="T14" fmla="*/ 265 w 491"/>
                <a:gd name="T15" fmla="*/ 20 h 478"/>
                <a:gd name="T16" fmla="*/ 255 w 491"/>
                <a:gd name="T17" fmla="*/ 31 h 478"/>
                <a:gd name="T18" fmla="*/ 237 w 491"/>
                <a:gd name="T19" fmla="*/ 8 h 478"/>
                <a:gd name="T20" fmla="*/ 210 w 491"/>
                <a:gd name="T21" fmla="*/ 0 h 478"/>
                <a:gd name="T22" fmla="*/ 210 w 491"/>
                <a:gd name="T23" fmla="*/ 8 h 478"/>
                <a:gd name="T24" fmla="*/ 210 w 491"/>
                <a:gd name="T25" fmla="*/ 20 h 478"/>
                <a:gd name="T26" fmla="*/ 198 w 491"/>
                <a:gd name="T27" fmla="*/ 31 h 478"/>
                <a:gd name="T28" fmla="*/ 177 w 491"/>
                <a:gd name="T29" fmla="*/ 53 h 478"/>
                <a:gd name="T30" fmla="*/ 154 w 491"/>
                <a:gd name="T31" fmla="*/ 53 h 478"/>
                <a:gd name="T32" fmla="*/ 144 w 491"/>
                <a:gd name="T33" fmla="*/ 70 h 478"/>
                <a:gd name="T34" fmla="*/ 136 w 491"/>
                <a:gd name="T35" fmla="*/ 70 h 478"/>
                <a:gd name="T36" fmla="*/ 119 w 491"/>
                <a:gd name="T37" fmla="*/ 88 h 478"/>
                <a:gd name="T38" fmla="*/ 109 w 491"/>
                <a:gd name="T39" fmla="*/ 88 h 478"/>
                <a:gd name="T40" fmla="*/ 89 w 491"/>
                <a:gd name="T41" fmla="*/ 109 h 478"/>
                <a:gd name="T42" fmla="*/ 77 w 491"/>
                <a:gd name="T43" fmla="*/ 111 h 478"/>
                <a:gd name="T44" fmla="*/ 51 w 491"/>
                <a:gd name="T45" fmla="*/ 153 h 478"/>
                <a:gd name="T46" fmla="*/ 35 w 491"/>
                <a:gd name="T47" fmla="*/ 128 h 478"/>
                <a:gd name="T48" fmla="*/ 16 w 491"/>
                <a:gd name="T49" fmla="*/ 115 h 478"/>
                <a:gd name="T50" fmla="*/ 8 w 491"/>
                <a:gd name="T51" fmla="*/ 124 h 478"/>
                <a:gd name="T52" fmla="*/ 18 w 491"/>
                <a:gd name="T53" fmla="*/ 180 h 478"/>
                <a:gd name="T54" fmla="*/ 10 w 491"/>
                <a:gd name="T55" fmla="*/ 200 h 478"/>
                <a:gd name="T56" fmla="*/ 0 w 491"/>
                <a:gd name="T57" fmla="*/ 228 h 478"/>
                <a:gd name="T58" fmla="*/ 26 w 491"/>
                <a:gd name="T59" fmla="*/ 245 h 478"/>
                <a:gd name="T60" fmla="*/ 39 w 491"/>
                <a:gd name="T61" fmla="*/ 248 h 478"/>
                <a:gd name="T62" fmla="*/ 58 w 491"/>
                <a:gd name="T63" fmla="*/ 275 h 478"/>
                <a:gd name="T64" fmla="*/ 71 w 491"/>
                <a:gd name="T65" fmla="*/ 266 h 478"/>
                <a:gd name="T66" fmla="*/ 93 w 491"/>
                <a:gd name="T67" fmla="*/ 240 h 478"/>
                <a:gd name="T68" fmla="*/ 113 w 491"/>
                <a:gd name="T69" fmla="*/ 201 h 478"/>
                <a:gd name="T70" fmla="*/ 151 w 491"/>
                <a:gd name="T71" fmla="*/ 193 h 478"/>
                <a:gd name="T72" fmla="*/ 174 w 491"/>
                <a:gd name="T73" fmla="*/ 216 h 478"/>
                <a:gd name="T74" fmla="*/ 156 w 491"/>
                <a:gd name="T75" fmla="*/ 256 h 478"/>
                <a:gd name="T76" fmla="*/ 136 w 491"/>
                <a:gd name="T77" fmla="*/ 291 h 478"/>
                <a:gd name="T78" fmla="*/ 155 w 491"/>
                <a:gd name="T79" fmla="*/ 304 h 478"/>
                <a:gd name="T80" fmla="*/ 154 w 491"/>
                <a:gd name="T81" fmla="*/ 321 h 478"/>
                <a:gd name="T82" fmla="*/ 137 w 491"/>
                <a:gd name="T83" fmla="*/ 337 h 478"/>
                <a:gd name="T84" fmla="*/ 141 w 491"/>
                <a:gd name="T85" fmla="*/ 345 h 478"/>
                <a:gd name="T86" fmla="*/ 168 w 491"/>
                <a:gd name="T87" fmla="*/ 330 h 478"/>
                <a:gd name="T88" fmla="*/ 207 w 491"/>
                <a:gd name="T89" fmla="*/ 278 h 478"/>
                <a:gd name="T90" fmla="*/ 264 w 491"/>
                <a:gd name="T91" fmla="*/ 243 h 478"/>
                <a:gd name="T92" fmla="*/ 283 w 491"/>
                <a:gd name="T93" fmla="*/ 240 h 478"/>
                <a:gd name="T94" fmla="*/ 283 w 491"/>
                <a:gd name="T95" fmla="*/ 240 h 4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91"/>
                <a:gd name="T145" fmla="*/ 0 h 478"/>
                <a:gd name="T146" fmla="*/ 491 w 491"/>
                <a:gd name="T147" fmla="*/ 478 h 4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91" h="478">
                  <a:moveTo>
                    <a:pt x="406" y="331"/>
                  </a:moveTo>
                  <a:lnTo>
                    <a:pt x="458" y="254"/>
                  </a:lnTo>
                  <a:lnTo>
                    <a:pt x="490" y="216"/>
                  </a:lnTo>
                  <a:lnTo>
                    <a:pt x="485" y="178"/>
                  </a:lnTo>
                  <a:lnTo>
                    <a:pt x="451" y="139"/>
                  </a:lnTo>
                  <a:lnTo>
                    <a:pt x="446" y="106"/>
                  </a:lnTo>
                  <a:lnTo>
                    <a:pt x="384" y="20"/>
                  </a:lnTo>
                  <a:lnTo>
                    <a:pt x="380" y="28"/>
                  </a:lnTo>
                  <a:lnTo>
                    <a:pt x="367" y="42"/>
                  </a:lnTo>
                  <a:lnTo>
                    <a:pt x="341" y="11"/>
                  </a:lnTo>
                  <a:lnTo>
                    <a:pt x="303" y="0"/>
                  </a:lnTo>
                  <a:lnTo>
                    <a:pt x="301" y="11"/>
                  </a:lnTo>
                  <a:lnTo>
                    <a:pt x="301" y="28"/>
                  </a:lnTo>
                  <a:lnTo>
                    <a:pt x="286" y="44"/>
                  </a:lnTo>
                  <a:lnTo>
                    <a:pt x="255" y="74"/>
                  </a:lnTo>
                  <a:lnTo>
                    <a:pt x="221" y="74"/>
                  </a:lnTo>
                  <a:lnTo>
                    <a:pt x="207" y="97"/>
                  </a:lnTo>
                  <a:lnTo>
                    <a:pt x="195" y="97"/>
                  </a:lnTo>
                  <a:lnTo>
                    <a:pt x="171" y="122"/>
                  </a:lnTo>
                  <a:lnTo>
                    <a:pt x="157" y="122"/>
                  </a:lnTo>
                  <a:lnTo>
                    <a:pt x="129" y="150"/>
                  </a:lnTo>
                  <a:lnTo>
                    <a:pt x="111" y="154"/>
                  </a:lnTo>
                  <a:lnTo>
                    <a:pt x="74" y="212"/>
                  </a:lnTo>
                  <a:lnTo>
                    <a:pt x="50" y="177"/>
                  </a:lnTo>
                  <a:lnTo>
                    <a:pt x="23" y="159"/>
                  </a:lnTo>
                  <a:lnTo>
                    <a:pt x="11" y="172"/>
                  </a:lnTo>
                  <a:lnTo>
                    <a:pt x="26" y="250"/>
                  </a:lnTo>
                  <a:lnTo>
                    <a:pt x="13" y="276"/>
                  </a:lnTo>
                  <a:lnTo>
                    <a:pt x="0" y="315"/>
                  </a:lnTo>
                  <a:lnTo>
                    <a:pt x="37" y="339"/>
                  </a:lnTo>
                  <a:lnTo>
                    <a:pt x="57" y="342"/>
                  </a:lnTo>
                  <a:lnTo>
                    <a:pt x="83" y="380"/>
                  </a:lnTo>
                  <a:lnTo>
                    <a:pt x="102" y="368"/>
                  </a:lnTo>
                  <a:lnTo>
                    <a:pt x="133" y="331"/>
                  </a:lnTo>
                  <a:lnTo>
                    <a:pt x="164" y="278"/>
                  </a:lnTo>
                  <a:lnTo>
                    <a:pt x="217" y="267"/>
                  </a:lnTo>
                  <a:lnTo>
                    <a:pt x="250" y="300"/>
                  </a:lnTo>
                  <a:lnTo>
                    <a:pt x="225" y="353"/>
                  </a:lnTo>
                  <a:lnTo>
                    <a:pt x="195" y="402"/>
                  </a:lnTo>
                  <a:lnTo>
                    <a:pt x="223" y="421"/>
                  </a:lnTo>
                  <a:lnTo>
                    <a:pt x="221" y="445"/>
                  </a:lnTo>
                  <a:lnTo>
                    <a:pt x="198" y="467"/>
                  </a:lnTo>
                  <a:lnTo>
                    <a:pt x="203" y="477"/>
                  </a:lnTo>
                  <a:lnTo>
                    <a:pt x="243" y="457"/>
                  </a:lnTo>
                  <a:lnTo>
                    <a:pt x="298" y="384"/>
                  </a:lnTo>
                  <a:lnTo>
                    <a:pt x="379" y="337"/>
                  </a:lnTo>
                  <a:lnTo>
                    <a:pt x="406" y="331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33" name="Freeform 1096"/>
            <p:cNvSpPr/>
            <p:nvPr/>
          </p:nvSpPr>
          <p:spPr bwMode="auto">
            <a:xfrm rot="356891">
              <a:off x="5646009" y="1583086"/>
              <a:ext cx="646617" cy="452132"/>
            </a:xfrm>
            <a:custGeom>
              <a:avLst/>
              <a:gdLst>
                <a:gd name="T0" fmla="*/ 477 w 709"/>
                <a:gd name="T1" fmla="*/ 98 h 488"/>
                <a:gd name="T2" fmla="*/ 438 w 709"/>
                <a:gd name="T3" fmla="*/ 91 h 488"/>
                <a:gd name="T4" fmla="*/ 423 w 709"/>
                <a:gd name="T5" fmla="*/ 87 h 488"/>
                <a:gd name="T6" fmla="*/ 390 w 709"/>
                <a:gd name="T7" fmla="*/ 109 h 488"/>
                <a:gd name="T8" fmla="*/ 375 w 709"/>
                <a:gd name="T9" fmla="*/ 118 h 488"/>
                <a:gd name="T10" fmla="*/ 345 w 709"/>
                <a:gd name="T11" fmla="*/ 94 h 488"/>
                <a:gd name="T12" fmla="*/ 319 w 709"/>
                <a:gd name="T13" fmla="*/ 69 h 488"/>
                <a:gd name="T14" fmla="*/ 313 w 709"/>
                <a:gd name="T15" fmla="*/ 103 h 488"/>
                <a:gd name="T16" fmla="*/ 286 w 709"/>
                <a:gd name="T17" fmla="*/ 69 h 488"/>
                <a:gd name="T18" fmla="*/ 264 w 709"/>
                <a:gd name="T19" fmla="*/ 46 h 488"/>
                <a:gd name="T20" fmla="*/ 213 w 709"/>
                <a:gd name="T21" fmla="*/ 46 h 488"/>
                <a:gd name="T22" fmla="*/ 187 w 709"/>
                <a:gd name="T23" fmla="*/ 26 h 488"/>
                <a:gd name="T24" fmla="*/ 150 w 709"/>
                <a:gd name="T25" fmla="*/ 40 h 488"/>
                <a:gd name="T26" fmla="*/ 112 w 709"/>
                <a:gd name="T27" fmla="*/ 30 h 488"/>
                <a:gd name="T28" fmla="*/ 60 w 709"/>
                <a:gd name="T29" fmla="*/ 7 h 488"/>
                <a:gd name="T30" fmla="*/ 45 w 709"/>
                <a:gd name="T31" fmla="*/ 44 h 488"/>
                <a:gd name="T32" fmla="*/ 0 w 709"/>
                <a:gd name="T33" fmla="*/ 46 h 488"/>
                <a:gd name="T34" fmla="*/ 24 w 709"/>
                <a:gd name="T35" fmla="*/ 72 h 488"/>
                <a:gd name="T36" fmla="*/ 27 w 709"/>
                <a:gd name="T37" fmla="*/ 117 h 488"/>
                <a:gd name="T38" fmla="*/ 40 w 709"/>
                <a:gd name="T39" fmla="*/ 154 h 488"/>
                <a:gd name="T40" fmla="*/ 80 w 709"/>
                <a:gd name="T41" fmla="*/ 130 h 488"/>
                <a:gd name="T42" fmla="*/ 112 w 709"/>
                <a:gd name="T43" fmla="*/ 195 h 488"/>
                <a:gd name="T44" fmla="*/ 130 w 709"/>
                <a:gd name="T45" fmla="*/ 197 h 488"/>
                <a:gd name="T46" fmla="*/ 175 w 709"/>
                <a:gd name="T47" fmla="*/ 228 h 488"/>
                <a:gd name="T48" fmla="*/ 187 w 709"/>
                <a:gd name="T49" fmla="*/ 212 h 488"/>
                <a:gd name="T50" fmla="*/ 233 w 709"/>
                <a:gd name="T51" fmla="*/ 298 h 488"/>
                <a:gd name="T52" fmla="*/ 260 w 709"/>
                <a:gd name="T53" fmla="*/ 354 h 488"/>
                <a:gd name="T54" fmla="*/ 301 w 709"/>
                <a:gd name="T55" fmla="*/ 280 h 488"/>
                <a:gd name="T56" fmla="*/ 332 w 709"/>
                <a:gd name="T57" fmla="*/ 290 h 488"/>
                <a:gd name="T58" fmla="*/ 380 w 709"/>
                <a:gd name="T59" fmla="*/ 273 h 488"/>
                <a:gd name="T60" fmla="*/ 368 w 709"/>
                <a:gd name="T61" fmla="*/ 240 h 488"/>
                <a:gd name="T62" fmla="*/ 413 w 709"/>
                <a:gd name="T63" fmla="*/ 202 h 488"/>
                <a:gd name="T64" fmla="*/ 430 w 709"/>
                <a:gd name="T65" fmla="*/ 166 h 488"/>
                <a:gd name="T66" fmla="*/ 446 w 709"/>
                <a:gd name="T67" fmla="*/ 146 h 488"/>
                <a:gd name="T68" fmla="*/ 463 w 709"/>
                <a:gd name="T69" fmla="*/ 164 h 488"/>
                <a:gd name="T70" fmla="*/ 492 w 709"/>
                <a:gd name="T71" fmla="*/ 107 h 488"/>
                <a:gd name="T72" fmla="*/ 490 w 709"/>
                <a:gd name="T73" fmla="*/ 98 h 4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09"/>
                <a:gd name="T112" fmla="*/ 0 h 488"/>
                <a:gd name="T113" fmla="*/ 709 w 709"/>
                <a:gd name="T114" fmla="*/ 488 h 4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09" h="488">
                  <a:moveTo>
                    <a:pt x="704" y="135"/>
                  </a:moveTo>
                  <a:lnTo>
                    <a:pt x="686" y="135"/>
                  </a:lnTo>
                  <a:lnTo>
                    <a:pt x="664" y="135"/>
                  </a:lnTo>
                  <a:lnTo>
                    <a:pt x="631" y="125"/>
                  </a:lnTo>
                  <a:lnTo>
                    <a:pt x="620" y="105"/>
                  </a:lnTo>
                  <a:lnTo>
                    <a:pt x="609" y="120"/>
                  </a:lnTo>
                  <a:lnTo>
                    <a:pt x="594" y="110"/>
                  </a:lnTo>
                  <a:lnTo>
                    <a:pt x="561" y="149"/>
                  </a:lnTo>
                  <a:lnTo>
                    <a:pt x="554" y="161"/>
                  </a:lnTo>
                  <a:lnTo>
                    <a:pt x="539" y="162"/>
                  </a:lnTo>
                  <a:lnTo>
                    <a:pt x="517" y="138"/>
                  </a:lnTo>
                  <a:lnTo>
                    <a:pt x="496" y="130"/>
                  </a:lnTo>
                  <a:lnTo>
                    <a:pt x="473" y="85"/>
                  </a:lnTo>
                  <a:lnTo>
                    <a:pt x="458" y="96"/>
                  </a:lnTo>
                  <a:lnTo>
                    <a:pt x="462" y="135"/>
                  </a:lnTo>
                  <a:lnTo>
                    <a:pt x="451" y="142"/>
                  </a:lnTo>
                  <a:lnTo>
                    <a:pt x="422" y="110"/>
                  </a:lnTo>
                  <a:lnTo>
                    <a:pt x="412" y="96"/>
                  </a:lnTo>
                  <a:lnTo>
                    <a:pt x="390" y="96"/>
                  </a:lnTo>
                  <a:lnTo>
                    <a:pt x="379" y="63"/>
                  </a:lnTo>
                  <a:lnTo>
                    <a:pt x="348" y="48"/>
                  </a:lnTo>
                  <a:lnTo>
                    <a:pt x="307" y="63"/>
                  </a:lnTo>
                  <a:lnTo>
                    <a:pt x="290" y="61"/>
                  </a:lnTo>
                  <a:lnTo>
                    <a:pt x="269" y="36"/>
                  </a:lnTo>
                  <a:lnTo>
                    <a:pt x="237" y="55"/>
                  </a:lnTo>
                  <a:lnTo>
                    <a:pt x="216" y="55"/>
                  </a:lnTo>
                  <a:lnTo>
                    <a:pt x="194" y="65"/>
                  </a:lnTo>
                  <a:lnTo>
                    <a:pt x="161" y="41"/>
                  </a:lnTo>
                  <a:lnTo>
                    <a:pt x="139" y="0"/>
                  </a:lnTo>
                  <a:lnTo>
                    <a:pt x="87" y="10"/>
                  </a:lnTo>
                  <a:lnTo>
                    <a:pt x="67" y="32"/>
                  </a:lnTo>
                  <a:lnTo>
                    <a:pt x="65" y="61"/>
                  </a:lnTo>
                  <a:lnTo>
                    <a:pt x="8" y="43"/>
                  </a:lnTo>
                  <a:lnTo>
                    <a:pt x="0" y="63"/>
                  </a:lnTo>
                  <a:lnTo>
                    <a:pt x="3" y="77"/>
                  </a:lnTo>
                  <a:lnTo>
                    <a:pt x="34" y="99"/>
                  </a:lnTo>
                  <a:lnTo>
                    <a:pt x="34" y="130"/>
                  </a:lnTo>
                  <a:lnTo>
                    <a:pt x="38" y="161"/>
                  </a:lnTo>
                  <a:lnTo>
                    <a:pt x="56" y="187"/>
                  </a:lnTo>
                  <a:lnTo>
                    <a:pt x="58" y="211"/>
                  </a:lnTo>
                  <a:lnTo>
                    <a:pt x="72" y="219"/>
                  </a:lnTo>
                  <a:lnTo>
                    <a:pt x="115" y="178"/>
                  </a:lnTo>
                  <a:lnTo>
                    <a:pt x="161" y="236"/>
                  </a:lnTo>
                  <a:lnTo>
                    <a:pt x="161" y="268"/>
                  </a:lnTo>
                  <a:lnTo>
                    <a:pt x="185" y="282"/>
                  </a:lnTo>
                  <a:lnTo>
                    <a:pt x="187" y="270"/>
                  </a:lnTo>
                  <a:lnTo>
                    <a:pt x="225" y="282"/>
                  </a:lnTo>
                  <a:lnTo>
                    <a:pt x="252" y="313"/>
                  </a:lnTo>
                  <a:lnTo>
                    <a:pt x="264" y="299"/>
                  </a:lnTo>
                  <a:lnTo>
                    <a:pt x="269" y="291"/>
                  </a:lnTo>
                  <a:lnTo>
                    <a:pt x="331" y="376"/>
                  </a:lnTo>
                  <a:lnTo>
                    <a:pt x="335" y="409"/>
                  </a:lnTo>
                  <a:lnTo>
                    <a:pt x="370" y="449"/>
                  </a:lnTo>
                  <a:lnTo>
                    <a:pt x="374" y="487"/>
                  </a:lnTo>
                  <a:lnTo>
                    <a:pt x="405" y="467"/>
                  </a:lnTo>
                  <a:lnTo>
                    <a:pt x="434" y="385"/>
                  </a:lnTo>
                  <a:lnTo>
                    <a:pt x="446" y="381"/>
                  </a:lnTo>
                  <a:lnTo>
                    <a:pt x="477" y="398"/>
                  </a:lnTo>
                  <a:lnTo>
                    <a:pt x="528" y="392"/>
                  </a:lnTo>
                  <a:lnTo>
                    <a:pt x="546" y="376"/>
                  </a:lnTo>
                  <a:lnTo>
                    <a:pt x="522" y="339"/>
                  </a:lnTo>
                  <a:lnTo>
                    <a:pt x="528" y="330"/>
                  </a:lnTo>
                  <a:lnTo>
                    <a:pt x="577" y="315"/>
                  </a:lnTo>
                  <a:lnTo>
                    <a:pt x="594" y="277"/>
                  </a:lnTo>
                  <a:lnTo>
                    <a:pt x="620" y="265"/>
                  </a:lnTo>
                  <a:lnTo>
                    <a:pt x="620" y="229"/>
                  </a:lnTo>
                  <a:lnTo>
                    <a:pt x="627" y="204"/>
                  </a:lnTo>
                  <a:lnTo>
                    <a:pt x="642" y="200"/>
                  </a:lnTo>
                  <a:lnTo>
                    <a:pt x="654" y="214"/>
                  </a:lnTo>
                  <a:lnTo>
                    <a:pt x="666" y="224"/>
                  </a:lnTo>
                  <a:lnTo>
                    <a:pt x="699" y="180"/>
                  </a:lnTo>
                  <a:lnTo>
                    <a:pt x="708" y="147"/>
                  </a:lnTo>
                  <a:lnTo>
                    <a:pt x="704" y="135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34" name="Freeform 1097"/>
            <p:cNvSpPr/>
            <p:nvPr/>
          </p:nvSpPr>
          <p:spPr bwMode="auto">
            <a:xfrm rot="356891">
              <a:off x="5553392" y="912774"/>
              <a:ext cx="885494" cy="820842"/>
            </a:xfrm>
            <a:custGeom>
              <a:avLst/>
              <a:gdLst>
                <a:gd name="T0" fmla="*/ 207 w 970"/>
                <a:gd name="T1" fmla="*/ 523 h 888"/>
                <a:gd name="T2" fmla="*/ 245 w 970"/>
                <a:gd name="T3" fmla="*/ 571 h 888"/>
                <a:gd name="T4" fmla="*/ 274 w 970"/>
                <a:gd name="T5" fmla="*/ 563 h 888"/>
                <a:gd name="T6" fmla="*/ 311 w 970"/>
                <a:gd name="T7" fmla="*/ 568 h 888"/>
                <a:gd name="T8" fmla="*/ 352 w 970"/>
                <a:gd name="T9" fmla="*/ 558 h 888"/>
                <a:gd name="T10" fmla="*/ 381 w 970"/>
                <a:gd name="T11" fmla="*/ 593 h 888"/>
                <a:gd name="T12" fmla="*/ 403 w 970"/>
                <a:gd name="T13" fmla="*/ 603 h 888"/>
                <a:gd name="T14" fmla="*/ 432 w 970"/>
                <a:gd name="T15" fmla="*/ 622 h 888"/>
                <a:gd name="T16" fmla="*/ 439 w 970"/>
                <a:gd name="T17" fmla="*/ 585 h 888"/>
                <a:gd name="T18" fmla="*/ 470 w 970"/>
                <a:gd name="T19" fmla="*/ 624 h 888"/>
                <a:gd name="T20" fmla="*/ 495 w 970"/>
                <a:gd name="T21" fmla="*/ 640 h 888"/>
                <a:gd name="T22" fmla="*/ 523 w 970"/>
                <a:gd name="T23" fmla="*/ 603 h 888"/>
                <a:gd name="T24" fmla="*/ 542 w 970"/>
                <a:gd name="T25" fmla="*/ 600 h 888"/>
                <a:gd name="T26" fmla="*/ 572 w 970"/>
                <a:gd name="T27" fmla="*/ 622 h 888"/>
                <a:gd name="T28" fmla="*/ 599 w 970"/>
                <a:gd name="T29" fmla="*/ 622 h 888"/>
                <a:gd name="T30" fmla="*/ 588 w 970"/>
                <a:gd name="T31" fmla="*/ 571 h 888"/>
                <a:gd name="T32" fmla="*/ 576 w 970"/>
                <a:gd name="T33" fmla="*/ 512 h 888"/>
                <a:gd name="T34" fmla="*/ 642 w 970"/>
                <a:gd name="T35" fmla="*/ 484 h 888"/>
                <a:gd name="T36" fmla="*/ 648 w 970"/>
                <a:gd name="T37" fmla="*/ 454 h 888"/>
                <a:gd name="T38" fmla="*/ 655 w 970"/>
                <a:gd name="T39" fmla="*/ 423 h 888"/>
                <a:gd name="T40" fmla="*/ 661 w 970"/>
                <a:gd name="T41" fmla="*/ 302 h 888"/>
                <a:gd name="T42" fmla="*/ 656 w 970"/>
                <a:gd name="T43" fmla="*/ 252 h 888"/>
                <a:gd name="T44" fmla="*/ 653 w 970"/>
                <a:gd name="T45" fmla="*/ 228 h 888"/>
                <a:gd name="T46" fmla="*/ 610 w 970"/>
                <a:gd name="T47" fmla="*/ 264 h 888"/>
                <a:gd name="T48" fmla="*/ 565 w 970"/>
                <a:gd name="T49" fmla="*/ 308 h 888"/>
                <a:gd name="T50" fmla="*/ 481 w 970"/>
                <a:gd name="T51" fmla="*/ 308 h 888"/>
                <a:gd name="T52" fmla="*/ 473 w 970"/>
                <a:gd name="T53" fmla="*/ 275 h 888"/>
                <a:gd name="T54" fmla="*/ 443 w 970"/>
                <a:gd name="T55" fmla="*/ 252 h 888"/>
                <a:gd name="T56" fmla="*/ 390 w 970"/>
                <a:gd name="T57" fmla="*/ 236 h 888"/>
                <a:gd name="T58" fmla="*/ 347 w 970"/>
                <a:gd name="T59" fmla="*/ 232 h 888"/>
                <a:gd name="T60" fmla="*/ 309 w 970"/>
                <a:gd name="T61" fmla="*/ 205 h 888"/>
                <a:gd name="T62" fmla="*/ 292 w 970"/>
                <a:gd name="T63" fmla="*/ 172 h 888"/>
                <a:gd name="T64" fmla="*/ 261 w 970"/>
                <a:gd name="T65" fmla="*/ 136 h 888"/>
                <a:gd name="T66" fmla="*/ 231 w 970"/>
                <a:gd name="T67" fmla="*/ 80 h 888"/>
                <a:gd name="T68" fmla="*/ 194 w 970"/>
                <a:gd name="T69" fmla="*/ 24 h 888"/>
                <a:gd name="T70" fmla="*/ 137 w 970"/>
                <a:gd name="T71" fmla="*/ 13 h 888"/>
                <a:gd name="T72" fmla="*/ 73 w 970"/>
                <a:gd name="T73" fmla="*/ 0 h 888"/>
                <a:gd name="T74" fmla="*/ 4 w 970"/>
                <a:gd name="T75" fmla="*/ 31 h 888"/>
                <a:gd name="T76" fmla="*/ 0 w 970"/>
                <a:gd name="T77" fmla="*/ 91 h 888"/>
                <a:gd name="T78" fmla="*/ 30 w 970"/>
                <a:gd name="T79" fmla="*/ 112 h 888"/>
                <a:gd name="T80" fmla="*/ 68 w 970"/>
                <a:gd name="T81" fmla="*/ 103 h 888"/>
                <a:gd name="T82" fmla="*/ 75 w 970"/>
                <a:gd name="T83" fmla="*/ 145 h 888"/>
                <a:gd name="T84" fmla="*/ 121 w 970"/>
                <a:gd name="T85" fmla="*/ 168 h 888"/>
                <a:gd name="T86" fmla="*/ 149 w 970"/>
                <a:gd name="T87" fmla="*/ 154 h 888"/>
                <a:gd name="T88" fmla="*/ 231 w 970"/>
                <a:gd name="T89" fmla="*/ 160 h 888"/>
                <a:gd name="T90" fmla="*/ 218 w 970"/>
                <a:gd name="T91" fmla="*/ 271 h 888"/>
                <a:gd name="T92" fmla="*/ 205 w 970"/>
                <a:gd name="T93" fmla="*/ 306 h 888"/>
                <a:gd name="T94" fmla="*/ 201 w 970"/>
                <a:gd name="T95" fmla="*/ 378 h 888"/>
                <a:gd name="T96" fmla="*/ 183 w 970"/>
                <a:gd name="T97" fmla="*/ 363 h 888"/>
                <a:gd name="T98" fmla="*/ 142 w 970"/>
                <a:gd name="T99" fmla="*/ 428 h 888"/>
                <a:gd name="T100" fmla="*/ 125 w 970"/>
                <a:gd name="T101" fmla="*/ 460 h 888"/>
                <a:gd name="T102" fmla="*/ 184 w 970"/>
                <a:gd name="T103" fmla="*/ 482 h 888"/>
                <a:gd name="T104" fmla="*/ 183 w 970"/>
                <a:gd name="T105" fmla="*/ 495 h 888"/>
                <a:gd name="T106" fmla="*/ 161 w 970"/>
                <a:gd name="T107" fmla="*/ 522 h 888"/>
                <a:gd name="T108" fmla="*/ 170 w 970"/>
                <a:gd name="T109" fmla="*/ 530 h 88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70"/>
                <a:gd name="T166" fmla="*/ 0 h 888"/>
                <a:gd name="T167" fmla="*/ 970 w 970"/>
                <a:gd name="T168" fmla="*/ 888 h 88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70" h="888">
                  <a:moveTo>
                    <a:pt x="244" y="734"/>
                  </a:moveTo>
                  <a:lnTo>
                    <a:pt x="297" y="724"/>
                  </a:lnTo>
                  <a:lnTo>
                    <a:pt x="318" y="766"/>
                  </a:lnTo>
                  <a:lnTo>
                    <a:pt x="351" y="790"/>
                  </a:lnTo>
                  <a:lnTo>
                    <a:pt x="373" y="779"/>
                  </a:lnTo>
                  <a:lnTo>
                    <a:pt x="394" y="779"/>
                  </a:lnTo>
                  <a:lnTo>
                    <a:pt x="426" y="761"/>
                  </a:lnTo>
                  <a:lnTo>
                    <a:pt x="447" y="785"/>
                  </a:lnTo>
                  <a:lnTo>
                    <a:pt x="463" y="787"/>
                  </a:lnTo>
                  <a:lnTo>
                    <a:pt x="505" y="772"/>
                  </a:lnTo>
                  <a:lnTo>
                    <a:pt x="535" y="787"/>
                  </a:lnTo>
                  <a:lnTo>
                    <a:pt x="547" y="821"/>
                  </a:lnTo>
                  <a:lnTo>
                    <a:pt x="569" y="821"/>
                  </a:lnTo>
                  <a:lnTo>
                    <a:pt x="579" y="835"/>
                  </a:lnTo>
                  <a:lnTo>
                    <a:pt x="607" y="867"/>
                  </a:lnTo>
                  <a:lnTo>
                    <a:pt x="619" y="860"/>
                  </a:lnTo>
                  <a:lnTo>
                    <a:pt x="614" y="821"/>
                  </a:lnTo>
                  <a:lnTo>
                    <a:pt x="629" y="809"/>
                  </a:lnTo>
                  <a:lnTo>
                    <a:pt x="652" y="854"/>
                  </a:lnTo>
                  <a:lnTo>
                    <a:pt x="674" y="862"/>
                  </a:lnTo>
                  <a:lnTo>
                    <a:pt x="695" y="887"/>
                  </a:lnTo>
                  <a:lnTo>
                    <a:pt x="710" y="885"/>
                  </a:lnTo>
                  <a:lnTo>
                    <a:pt x="717" y="874"/>
                  </a:lnTo>
                  <a:lnTo>
                    <a:pt x="750" y="835"/>
                  </a:lnTo>
                  <a:lnTo>
                    <a:pt x="765" y="845"/>
                  </a:lnTo>
                  <a:lnTo>
                    <a:pt x="777" y="830"/>
                  </a:lnTo>
                  <a:lnTo>
                    <a:pt x="787" y="850"/>
                  </a:lnTo>
                  <a:lnTo>
                    <a:pt x="820" y="860"/>
                  </a:lnTo>
                  <a:lnTo>
                    <a:pt x="842" y="860"/>
                  </a:lnTo>
                  <a:lnTo>
                    <a:pt x="860" y="860"/>
                  </a:lnTo>
                  <a:lnTo>
                    <a:pt x="849" y="845"/>
                  </a:lnTo>
                  <a:lnTo>
                    <a:pt x="844" y="790"/>
                  </a:lnTo>
                  <a:lnTo>
                    <a:pt x="805" y="730"/>
                  </a:lnTo>
                  <a:lnTo>
                    <a:pt x="827" y="708"/>
                  </a:lnTo>
                  <a:lnTo>
                    <a:pt x="849" y="669"/>
                  </a:lnTo>
                  <a:lnTo>
                    <a:pt x="921" y="669"/>
                  </a:lnTo>
                  <a:lnTo>
                    <a:pt x="937" y="657"/>
                  </a:lnTo>
                  <a:lnTo>
                    <a:pt x="930" y="628"/>
                  </a:lnTo>
                  <a:lnTo>
                    <a:pt x="947" y="600"/>
                  </a:lnTo>
                  <a:lnTo>
                    <a:pt x="941" y="585"/>
                  </a:lnTo>
                  <a:lnTo>
                    <a:pt x="947" y="558"/>
                  </a:lnTo>
                  <a:lnTo>
                    <a:pt x="947" y="419"/>
                  </a:lnTo>
                  <a:lnTo>
                    <a:pt x="969" y="375"/>
                  </a:lnTo>
                  <a:lnTo>
                    <a:pt x="942" y="349"/>
                  </a:lnTo>
                  <a:lnTo>
                    <a:pt x="947" y="331"/>
                  </a:lnTo>
                  <a:lnTo>
                    <a:pt x="937" y="315"/>
                  </a:lnTo>
                  <a:lnTo>
                    <a:pt x="908" y="327"/>
                  </a:lnTo>
                  <a:lnTo>
                    <a:pt x="875" y="365"/>
                  </a:lnTo>
                  <a:lnTo>
                    <a:pt x="842" y="380"/>
                  </a:lnTo>
                  <a:lnTo>
                    <a:pt x="810" y="426"/>
                  </a:lnTo>
                  <a:lnTo>
                    <a:pt x="729" y="452"/>
                  </a:lnTo>
                  <a:lnTo>
                    <a:pt x="691" y="426"/>
                  </a:lnTo>
                  <a:lnTo>
                    <a:pt x="695" y="408"/>
                  </a:lnTo>
                  <a:lnTo>
                    <a:pt x="678" y="380"/>
                  </a:lnTo>
                  <a:lnTo>
                    <a:pt x="667" y="349"/>
                  </a:lnTo>
                  <a:lnTo>
                    <a:pt x="636" y="349"/>
                  </a:lnTo>
                  <a:lnTo>
                    <a:pt x="581" y="320"/>
                  </a:lnTo>
                  <a:lnTo>
                    <a:pt x="559" y="327"/>
                  </a:lnTo>
                  <a:lnTo>
                    <a:pt x="535" y="315"/>
                  </a:lnTo>
                  <a:lnTo>
                    <a:pt x="497" y="320"/>
                  </a:lnTo>
                  <a:lnTo>
                    <a:pt x="463" y="309"/>
                  </a:lnTo>
                  <a:lnTo>
                    <a:pt x="444" y="283"/>
                  </a:lnTo>
                  <a:lnTo>
                    <a:pt x="426" y="261"/>
                  </a:lnTo>
                  <a:lnTo>
                    <a:pt x="418" y="238"/>
                  </a:lnTo>
                  <a:lnTo>
                    <a:pt x="394" y="209"/>
                  </a:lnTo>
                  <a:lnTo>
                    <a:pt x="375" y="187"/>
                  </a:lnTo>
                  <a:lnTo>
                    <a:pt x="341" y="137"/>
                  </a:lnTo>
                  <a:lnTo>
                    <a:pt x="330" y="110"/>
                  </a:lnTo>
                  <a:lnTo>
                    <a:pt x="291" y="59"/>
                  </a:lnTo>
                  <a:lnTo>
                    <a:pt x="279" y="33"/>
                  </a:lnTo>
                  <a:lnTo>
                    <a:pt x="229" y="6"/>
                  </a:lnTo>
                  <a:lnTo>
                    <a:pt x="196" y="18"/>
                  </a:lnTo>
                  <a:lnTo>
                    <a:pt x="167" y="11"/>
                  </a:lnTo>
                  <a:lnTo>
                    <a:pt x="105" y="0"/>
                  </a:lnTo>
                  <a:lnTo>
                    <a:pt x="19" y="28"/>
                  </a:lnTo>
                  <a:lnTo>
                    <a:pt x="4" y="44"/>
                  </a:lnTo>
                  <a:lnTo>
                    <a:pt x="21" y="66"/>
                  </a:lnTo>
                  <a:lnTo>
                    <a:pt x="0" y="126"/>
                  </a:lnTo>
                  <a:lnTo>
                    <a:pt x="5" y="132"/>
                  </a:lnTo>
                  <a:lnTo>
                    <a:pt x="43" y="155"/>
                  </a:lnTo>
                  <a:lnTo>
                    <a:pt x="62" y="122"/>
                  </a:lnTo>
                  <a:lnTo>
                    <a:pt x="98" y="143"/>
                  </a:lnTo>
                  <a:lnTo>
                    <a:pt x="95" y="158"/>
                  </a:lnTo>
                  <a:lnTo>
                    <a:pt x="108" y="199"/>
                  </a:lnTo>
                  <a:lnTo>
                    <a:pt x="131" y="225"/>
                  </a:lnTo>
                  <a:lnTo>
                    <a:pt x="174" y="232"/>
                  </a:lnTo>
                  <a:lnTo>
                    <a:pt x="187" y="216"/>
                  </a:lnTo>
                  <a:lnTo>
                    <a:pt x="213" y="214"/>
                  </a:lnTo>
                  <a:lnTo>
                    <a:pt x="265" y="170"/>
                  </a:lnTo>
                  <a:lnTo>
                    <a:pt x="330" y="221"/>
                  </a:lnTo>
                  <a:lnTo>
                    <a:pt x="308" y="309"/>
                  </a:lnTo>
                  <a:lnTo>
                    <a:pt x="313" y="375"/>
                  </a:lnTo>
                  <a:lnTo>
                    <a:pt x="313" y="415"/>
                  </a:lnTo>
                  <a:lnTo>
                    <a:pt x="294" y="423"/>
                  </a:lnTo>
                  <a:lnTo>
                    <a:pt x="294" y="525"/>
                  </a:lnTo>
                  <a:lnTo>
                    <a:pt x="289" y="522"/>
                  </a:lnTo>
                  <a:lnTo>
                    <a:pt x="270" y="501"/>
                  </a:lnTo>
                  <a:lnTo>
                    <a:pt x="262" y="501"/>
                  </a:lnTo>
                  <a:lnTo>
                    <a:pt x="258" y="508"/>
                  </a:lnTo>
                  <a:lnTo>
                    <a:pt x="203" y="592"/>
                  </a:lnTo>
                  <a:lnTo>
                    <a:pt x="177" y="625"/>
                  </a:lnTo>
                  <a:lnTo>
                    <a:pt x="179" y="635"/>
                  </a:lnTo>
                  <a:lnTo>
                    <a:pt x="234" y="676"/>
                  </a:lnTo>
                  <a:lnTo>
                    <a:pt x="265" y="666"/>
                  </a:lnTo>
                  <a:lnTo>
                    <a:pt x="268" y="676"/>
                  </a:lnTo>
                  <a:lnTo>
                    <a:pt x="262" y="684"/>
                  </a:lnTo>
                  <a:lnTo>
                    <a:pt x="234" y="698"/>
                  </a:lnTo>
                  <a:lnTo>
                    <a:pt x="231" y="722"/>
                  </a:lnTo>
                  <a:lnTo>
                    <a:pt x="244" y="734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35" name="Freeform 1098"/>
            <p:cNvSpPr/>
            <p:nvPr/>
          </p:nvSpPr>
          <p:spPr bwMode="auto">
            <a:xfrm rot="356891">
              <a:off x="5368994" y="2152099"/>
              <a:ext cx="39126" cy="49436"/>
            </a:xfrm>
            <a:custGeom>
              <a:avLst/>
              <a:gdLst>
                <a:gd name="T0" fmla="*/ 30 w 42"/>
                <a:gd name="T1" fmla="*/ 0 h 54"/>
                <a:gd name="T2" fmla="*/ 24 w 42"/>
                <a:gd name="T3" fmla="*/ 18 h 54"/>
                <a:gd name="T4" fmla="*/ 28 w 42"/>
                <a:gd name="T5" fmla="*/ 28 h 54"/>
                <a:gd name="T6" fmla="*/ 6 w 42"/>
                <a:gd name="T7" fmla="*/ 37 h 54"/>
                <a:gd name="T8" fmla="*/ 5 w 42"/>
                <a:gd name="T9" fmla="*/ 22 h 54"/>
                <a:gd name="T10" fmla="*/ 0 w 42"/>
                <a:gd name="T11" fmla="*/ 10 h 54"/>
                <a:gd name="T12" fmla="*/ 30 w 42"/>
                <a:gd name="T13" fmla="*/ 0 h 54"/>
                <a:gd name="T14" fmla="*/ 30 w 42"/>
                <a:gd name="T15" fmla="*/ 0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"/>
                <a:gd name="T25" fmla="*/ 0 h 54"/>
                <a:gd name="T26" fmla="*/ 42 w 42"/>
                <a:gd name="T27" fmla="*/ 54 h 5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" h="54">
                  <a:moveTo>
                    <a:pt x="41" y="0"/>
                  </a:moveTo>
                  <a:lnTo>
                    <a:pt x="33" y="26"/>
                  </a:lnTo>
                  <a:lnTo>
                    <a:pt x="38" y="39"/>
                  </a:lnTo>
                  <a:lnTo>
                    <a:pt x="9" y="53"/>
                  </a:lnTo>
                  <a:lnTo>
                    <a:pt x="7" y="31"/>
                  </a:lnTo>
                  <a:lnTo>
                    <a:pt x="0" y="14"/>
                  </a:lnTo>
                  <a:lnTo>
                    <a:pt x="41" y="0"/>
                  </a:lnTo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53" name="未知"/>
            <p:cNvSpPr/>
            <p:nvPr/>
          </p:nvSpPr>
          <p:spPr bwMode="auto">
            <a:xfrm rot="459960">
              <a:off x="4510125" y="2847061"/>
              <a:ext cx="382152" cy="373274"/>
            </a:xfrm>
            <a:custGeom>
              <a:avLst/>
              <a:gdLst>
                <a:gd name="T0" fmla="*/ 19050 w 360"/>
                <a:gd name="T1" fmla="*/ 393700 h 324"/>
                <a:gd name="T2" fmla="*/ 100013 w 360"/>
                <a:gd name="T3" fmla="*/ 455613 h 324"/>
                <a:gd name="T4" fmla="*/ 50800 w 360"/>
                <a:gd name="T5" fmla="*/ 417513 h 324"/>
                <a:gd name="T6" fmla="*/ 19050 w 360"/>
                <a:gd name="T7" fmla="*/ 384175 h 324"/>
                <a:gd name="T8" fmla="*/ 9525 w 360"/>
                <a:gd name="T9" fmla="*/ 336550 h 324"/>
                <a:gd name="T10" fmla="*/ 0 w 360"/>
                <a:gd name="T11" fmla="*/ 298450 h 324"/>
                <a:gd name="T12" fmla="*/ 42863 w 360"/>
                <a:gd name="T13" fmla="*/ 288925 h 324"/>
                <a:gd name="T14" fmla="*/ 95250 w 360"/>
                <a:gd name="T15" fmla="*/ 288925 h 324"/>
                <a:gd name="T16" fmla="*/ 104775 w 360"/>
                <a:gd name="T17" fmla="*/ 274638 h 324"/>
                <a:gd name="T18" fmla="*/ 142875 w 360"/>
                <a:gd name="T19" fmla="*/ 269875 h 324"/>
                <a:gd name="T20" fmla="*/ 185738 w 360"/>
                <a:gd name="T21" fmla="*/ 222250 h 324"/>
                <a:gd name="T22" fmla="*/ 204788 w 360"/>
                <a:gd name="T23" fmla="*/ 207963 h 324"/>
                <a:gd name="T24" fmla="*/ 242888 w 360"/>
                <a:gd name="T25" fmla="*/ 198438 h 324"/>
                <a:gd name="T26" fmla="*/ 271463 w 360"/>
                <a:gd name="T27" fmla="*/ 165100 h 324"/>
                <a:gd name="T28" fmla="*/ 319088 w 360"/>
                <a:gd name="T29" fmla="*/ 155575 h 324"/>
                <a:gd name="T30" fmla="*/ 319088 w 360"/>
                <a:gd name="T31" fmla="*/ 112713 h 324"/>
                <a:gd name="T32" fmla="*/ 342900 w 360"/>
                <a:gd name="T33" fmla="*/ 65088 h 324"/>
                <a:gd name="T34" fmla="*/ 352425 w 360"/>
                <a:gd name="T35" fmla="*/ 26988 h 324"/>
                <a:gd name="T36" fmla="*/ 358775 w 360"/>
                <a:gd name="T37" fmla="*/ 0 h 324"/>
                <a:gd name="T38" fmla="*/ 442913 w 360"/>
                <a:gd name="T39" fmla="*/ 30163 h 324"/>
                <a:gd name="T40" fmla="*/ 460375 w 360"/>
                <a:gd name="T41" fmla="*/ 53975 h 324"/>
                <a:gd name="T42" fmla="*/ 506413 w 360"/>
                <a:gd name="T43" fmla="*/ 42863 h 324"/>
                <a:gd name="T44" fmla="*/ 531813 w 360"/>
                <a:gd name="T45" fmla="*/ 49213 h 324"/>
                <a:gd name="T46" fmla="*/ 563563 w 360"/>
                <a:gd name="T47" fmla="*/ 79375 h 324"/>
                <a:gd name="T48" fmla="*/ 571500 w 360"/>
                <a:gd name="T49" fmla="*/ 144463 h 324"/>
                <a:gd name="T50" fmla="*/ 563563 w 360"/>
                <a:gd name="T51" fmla="*/ 169863 h 324"/>
                <a:gd name="T52" fmla="*/ 544513 w 360"/>
                <a:gd name="T53" fmla="*/ 163513 h 324"/>
                <a:gd name="T54" fmla="*/ 492125 w 360"/>
                <a:gd name="T55" fmla="*/ 204788 h 324"/>
                <a:gd name="T56" fmla="*/ 403225 w 360"/>
                <a:gd name="T57" fmla="*/ 219075 h 324"/>
                <a:gd name="T58" fmla="*/ 379413 w 360"/>
                <a:gd name="T59" fmla="*/ 242888 h 324"/>
                <a:gd name="T60" fmla="*/ 395288 w 360"/>
                <a:gd name="T61" fmla="*/ 265113 h 324"/>
                <a:gd name="T62" fmla="*/ 403225 w 360"/>
                <a:gd name="T63" fmla="*/ 314325 h 324"/>
                <a:gd name="T64" fmla="*/ 423863 w 360"/>
                <a:gd name="T65" fmla="*/ 322263 h 324"/>
                <a:gd name="T66" fmla="*/ 487363 w 360"/>
                <a:gd name="T67" fmla="*/ 393700 h 324"/>
                <a:gd name="T68" fmla="*/ 492125 w 360"/>
                <a:gd name="T69" fmla="*/ 490538 h 324"/>
                <a:gd name="T70" fmla="*/ 447675 w 360"/>
                <a:gd name="T71" fmla="*/ 514350 h 324"/>
                <a:gd name="T72" fmla="*/ 417513 w 360"/>
                <a:gd name="T73" fmla="*/ 484188 h 324"/>
                <a:gd name="T74" fmla="*/ 379413 w 360"/>
                <a:gd name="T75" fmla="*/ 434975 h 324"/>
                <a:gd name="T76" fmla="*/ 379413 w 360"/>
                <a:gd name="T77" fmla="*/ 411163 h 324"/>
                <a:gd name="T78" fmla="*/ 352425 w 360"/>
                <a:gd name="T79" fmla="*/ 404813 h 324"/>
                <a:gd name="T80" fmla="*/ 327025 w 360"/>
                <a:gd name="T81" fmla="*/ 417513 h 324"/>
                <a:gd name="T82" fmla="*/ 276225 w 360"/>
                <a:gd name="T83" fmla="*/ 393700 h 324"/>
                <a:gd name="T84" fmla="*/ 257175 w 360"/>
                <a:gd name="T85" fmla="*/ 442913 h 324"/>
                <a:gd name="T86" fmla="*/ 220663 w 360"/>
                <a:gd name="T87" fmla="*/ 447675 h 324"/>
                <a:gd name="T88" fmla="*/ 187325 w 360"/>
                <a:gd name="T89" fmla="*/ 490538 h 324"/>
                <a:gd name="T90" fmla="*/ 173038 w 360"/>
                <a:gd name="T91" fmla="*/ 477838 h 324"/>
                <a:gd name="T92" fmla="*/ 141288 w 360"/>
                <a:gd name="T93" fmla="*/ 490538 h 324"/>
                <a:gd name="T94" fmla="*/ 104775 w 360"/>
                <a:gd name="T95" fmla="*/ 465138 h 324"/>
                <a:gd name="T96" fmla="*/ 19050 w 360"/>
                <a:gd name="T97" fmla="*/ 393700 h 3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connsiteX0" fmla="*/ 1833 w 10000"/>
                <a:gd name="connsiteY0" fmla="*/ 9043 h 10000"/>
                <a:gd name="connsiteX1" fmla="*/ 1750 w 10000"/>
                <a:gd name="connsiteY1" fmla="*/ 8858 h 10000"/>
                <a:gd name="connsiteX2" fmla="*/ 889 w 10000"/>
                <a:gd name="connsiteY2" fmla="*/ 8117 h 10000"/>
                <a:gd name="connsiteX3" fmla="*/ 333 w 10000"/>
                <a:gd name="connsiteY3" fmla="*/ 7469 h 10000"/>
                <a:gd name="connsiteX4" fmla="*/ 167 w 10000"/>
                <a:gd name="connsiteY4" fmla="*/ 6543 h 10000"/>
                <a:gd name="connsiteX5" fmla="*/ 0 w 10000"/>
                <a:gd name="connsiteY5" fmla="*/ 5802 h 10000"/>
                <a:gd name="connsiteX6" fmla="*/ 750 w 10000"/>
                <a:gd name="connsiteY6" fmla="*/ 5617 h 10000"/>
                <a:gd name="connsiteX7" fmla="*/ 1667 w 10000"/>
                <a:gd name="connsiteY7" fmla="*/ 5617 h 10000"/>
                <a:gd name="connsiteX8" fmla="*/ 1833 w 10000"/>
                <a:gd name="connsiteY8" fmla="*/ 5340 h 10000"/>
                <a:gd name="connsiteX9" fmla="*/ 2500 w 10000"/>
                <a:gd name="connsiteY9" fmla="*/ 5247 h 10000"/>
                <a:gd name="connsiteX10" fmla="*/ 3250 w 10000"/>
                <a:gd name="connsiteY10" fmla="*/ 4321 h 10000"/>
                <a:gd name="connsiteX11" fmla="*/ 3583 w 10000"/>
                <a:gd name="connsiteY11" fmla="*/ 4043 h 10000"/>
                <a:gd name="connsiteX12" fmla="*/ 4250 w 10000"/>
                <a:gd name="connsiteY12" fmla="*/ 3858 h 10000"/>
                <a:gd name="connsiteX13" fmla="*/ 4750 w 10000"/>
                <a:gd name="connsiteY13" fmla="*/ 3210 h 10000"/>
                <a:gd name="connsiteX14" fmla="*/ 5583 w 10000"/>
                <a:gd name="connsiteY14" fmla="*/ 3025 h 10000"/>
                <a:gd name="connsiteX15" fmla="*/ 5583 w 10000"/>
                <a:gd name="connsiteY15" fmla="*/ 2191 h 10000"/>
                <a:gd name="connsiteX16" fmla="*/ 6000 w 10000"/>
                <a:gd name="connsiteY16" fmla="*/ 1265 h 10000"/>
                <a:gd name="connsiteX17" fmla="*/ 6167 w 10000"/>
                <a:gd name="connsiteY17" fmla="*/ 525 h 10000"/>
                <a:gd name="connsiteX18" fmla="*/ 6278 w 10000"/>
                <a:gd name="connsiteY18" fmla="*/ 0 h 10000"/>
                <a:gd name="connsiteX19" fmla="*/ 7750 w 10000"/>
                <a:gd name="connsiteY19" fmla="*/ 586 h 10000"/>
                <a:gd name="connsiteX20" fmla="*/ 8056 w 10000"/>
                <a:gd name="connsiteY20" fmla="*/ 1049 h 10000"/>
                <a:gd name="connsiteX21" fmla="*/ 8861 w 10000"/>
                <a:gd name="connsiteY21" fmla="*/ 833 h 10000"/>
                <a:gd name="connsiteX22" fmla="*/ 9306 w 10000"/>
                <a:gd name="connsiteY22" fmla="*/ 957 h 10000"/>
                <a:gd name="connsiteX23" fmla="*/ 9861 w 10000"/>
                <a:gd name="connsiteY23" fmla="*/ 1543 h 10000"/>
                <a:gd name="connsiteX24" fmla="*/ 10000 w 10000"/>
                <a:gd name="connsiteY24" fmla="*/ 2809 h 10000"/>
                <a:gd name="connsiteX25" fmla="*/ 9861 w 10000"/>
                <a:gd name="connsiteY25" fmla="*/ 3302 h 10000"/>
                <a:gd name="connsiteX26" fmla="*/ 9528 w 10000"/>
                <a:gd name="connsiteY26" fmla="*/ 3179 h 10000"/>
                <a:gd name="connsiteX27" fmla="*/ 8611 w 10000"/>
                <a:gd name="connsiteY27" fmla="*/ 3981 h 10000"/>
                <a:gd name="connsiteX28" fmla="*/ 7056 w 10000"/>
                <a:gd name="connsiteY28" fmla="*/ 4259 h 10000"/>
                <a:gd name="connsiteX29" fmla="*/ 6639 w 10000"/>
                <a:gd name="connsiteY29" fmla="*/ 4722 h 10000"/>
                <a:gd name="connsiteX30" fmla="*/ 6917 w 10000"/>
                <a:gd name="connsiteY30" fmla="*/ 5154 h 10000"/>
                <a:gd name="connsiteX31" fmla="*/ 7056 w 10000"/>
                <a:gd name="connsiteY31" fmla="*/ 6111 h 10000"/>
                <a:gd name="connsiteX32" fmla="*/ 7417 w 10000"/>
                <a:gd name="connsiteY32" fmla="*/ 6265 h 10000"/>
                <a:gd name="connsiteX33" fmla="*/ 8528 w 10000"/>
                <a:gd name="connsiteY33" fmla="*/ 7654 h 10000"/>
                <a:gd name="connsiteX34" fmla="*/ 8611 w 10000"/>
                <a:gd name="connsiteY34" fmla="*/ 9537 h 10000"/>
                <a:gd name="connsiteX35" fmla="*/ 7833 w 10000"/>
                <a:gd name="connsiteY35" fmla="*/ 10000 h 10000"/>
                <a:gd name="connsiteX36" fmla="*/ 7306 w 10000"/>
                <a:gd name="connsiteY36" fmla="*/ 9414 h 10000"/>
                <a:gd name="connsiteX37" fmla="*/ 6639 w 10000"/>
                <a:gd name="connsiteY37" fmla="*/ 8457 h 10000"/>
                <a:gd name="connsiteX38" fmla="*/ 6639 w 10000"/>
                <a:gd name="connsiteY38" fmla="*/ 7994 h 10000"/>
                <a:gd name="connsiteX39" fmla="*/ 6167 w 10000"/>
                <a:gd name="connsiteY39" fmla="*/ 7870 h 10000"/>
                <a:gd name="connsiteX40" fmla="*/ 5722 w 10000"/>
                <a:gd name="connsiteY40" fmla="*/ 8117 h 10000"/>
                <a:gd name="connsiteX41" fmla="*/ 4833 w 10000"/>
                <a:gd name="connsiteY41" fmla="*/ 7654 h 10000"/>
                <a:gd name="connsiteX42" fmla="*/ 4500 w 10000"/>
                <a:gd name="connsiteY42" fmla="*/ 8611 h 10000"/>
                <a:gd name="connsiteX43" fmla="*/ 3861 w 10000"/>
                <a:gd name="connsiteY43" fmla="*/ 8704 h 10000"/>
                <a:gd name="connsiteX44" fmla="*/ 3278 w 10000"/>
                <a:gd name="connsiteY44" fmla="*/ 9537 h 10000"/>
                <a:gd name="connsiteX45" fmla="*/ 3028 w 10000"/>
                <a:gd name="connsiteY45" fmla="*/ 9290 h 10000"/>
                <a:gd name="connsiteX46" fmla="*/ 2472 w 10000"/>
                <a:gd name="connsiteY46" fmla="*/ 9537 h 10000"/>
                <a:gd name="connsiteX47" fmla="*/ 1833 w 10000"/>
                <a:gd name="connsiteY47" fmla="*/ 9043 h 10000"/>
                <a:gd name="connsiteX0-1" fmla="*/ 1833 w 10000"/>
                <a:gd name="connsiteY0-2" fmla="*/ 9043 h 10000"/>
                <a:gd name="connsiteX1-3" fmla="*/ 889 w 10000"/>
                <a:gd name="connsiteY1-4" fmla="*/ 8117 h 10000"/>
                <a:gd name="connsiteX2-5" fmla="*/ 333 w 10000"/>
                <a:gd name="connsiteY2-6" fmla="*/ 7469 h 10000"/>
                <a:gd name="connsiteX3-7" fmla="*/ 167 w 10000"/>
                <a:gd name="connsiteY3-8" fmla="*/ 6543 h 10000"/>
                <a:gd name="connsiteX4-9" fmla="*/ 0 w 10000"/>
                <a:gd name="connsiteY4-10" fmla="*/ 5802 h 10000"/>
                <a:gd name="connsiteX5-11" fmla="*/ 750 w 10000"/>
                <a:gd name="connsiteY5-12" fmla="*/ 5617 h 10000"/>
                <a:gd name="connsiteX6-13" fmla="*/ 1667 w 10000"/>
                <a:gd name="connsiteY6-14" fmla="*/ 5617 h 10000"/>
                <a:gd name="connsiteX7-15" fmla="*/ 1833 w 10000"/>
                <a:gd name="connsiteY7-16" fmla="*/ 5340 h 10000"/>
                <a:gd name="connsiteX8-17" fmla="*/ 2500 w 10000"/>
                <a:gd name="connsiteY8-18" fmla="*/ 5247 h 10000"/>
                <a:gd name="connsiteX9-19" fmla="*/ 3250 w 10000"/>
                <a:gd name="connsiteY9-20" fmla="*/ 4321 h 10000"/>
                <a:gd name="connsiteX10-21" fmla="*/ 3583 w 10000"/>
                <a:gd name="connsiteY10-22" fmla="*/ 4043 h 10000"/>
                <a:gd name="connsiteX11-23" fmla="*/ 4250 w 10000"/>
                <a:gd name="connsiteY11-24" fmla="*/ 3858 h 10000"/>
                <a:gd name="connsiteX12-25" fmla="*/ 4750 w 10000"/>
                <a:gd name="connsiteY12-26" fmla="*/ 3210 h 10000"/>
                <a:gd name="connsiteX13-27" fmla="*/ 5583 w 10000"/>
                <a:gd name="connsiteY13-28" fmla="*/ 3025 h 10000"/>
                <a:gd name="connsiteX14-29" fmla="*/ 5583 w 10000"/>
                <a:gd name="connsiteY14-30" fmla="*/ 2191 h 10000"/>
                <a:gd name="connsiteX15-31" fmla="*/ 6000 w 10000"/>
                <a:gd name="connsiteY15-32" fmla="*/ 1265 h 10000"/>
                <a:gd name="connsiteX16-33" fmla="*/ 6167 w 10000"/>
                <a:gd name="connsiteY16-34" fmla="*/ 525 h 10000"/>
                <a:gd name="connsiteX17-35" fmla="*/ 6278 w 10000"/>
                <a:gd name="connsiteY17-36" fmla="*/ 0 h 10000"/>
                <a:gd name="connsiteX18-37" fmla="*/ 7750 w 10000"/>
                <a:gd name="connsiteY18-38" fmla="*/ 586 h 10000"/>
                <a:gd name="connsiteX19-39" fmla="*/ 8056 w 10000"/>
                <a:gd name="connsiteY19-40" fmla="*/ 1049 h 10000"/>
                <a:gd name="connsiteX20-41" fmla="*/ 8861 w 10000"/>
                <a:gd name="connsiteY20-42" fmla="*/ 833 h 10000"/>
                <a:gd name="connsiteX21-43" fmla="*/ 9306 w 10000"/>
                <a:gd name="connsiteY21-44" fmla="*/ 957 h 10000"/>
                <a:gd name="connsiteX22-45" fmla="*/ 9861 w 10000"/>
                <a:gd name="connsiteY22-46" fmla="*/ 1543 h 10000"/>
                <a:gd name="connsiteX23-47" fmla="*/ 10000 w 10000"/>
                <a:gd name="connsiteY23-48" fmla="*/ 2809 h 10000"/>
                <a:gd name="connsiteX24-49" fmla="*/ 9861 w 10000"/>
                <a:gd name="connsiteY24-50" fmla="*/ 3302 h 10000"/>
                <a:gd name="connsiteX25-51" fmla="*/ 9528 w 10000"/>
                <a:gd name="connsiteY25-52" fmla="*/ 3179 h 10000"/>
                <a:gd name="connsiteX26-53" fmla="*/ 8611 w 10000"/>
                <a:gd name="connsiteY26-54" fmla="*/ 3981 h 10000"/>
                <a:gd name="connsiteX27-55" fmla="*/ 7056 w 10000"/>
                <a:gd name="connsiteY27-56" fmla="*/ 4259 h 10000"/>
                <a:gd name="connsiteX28-57" fmla="*/ 6639 w 10000"/>
                <a:gd name="connsiteY28-58" fmla="*/ 4722 h 10000"/>
                <a:gd name="connsiteX29-59" fmla="*/ 6917 w 10000"/>
                <a:gd name="connsiteY29-60" fmla="*/ 5154 h 10000"/>
                <a:gd name="connsiteX30-61" fmla="*/ 7056 w 10000"/>
                <a:gd name="connsiteY30-62" fmla="*/ 6111 h 10000"/>
                <a:gd name="connsiteX31-63" fmla="*/ 7417 w 10000"/>
                <a:gd name="connsiteY31-64" fmla="*/ 6265 h 10000"/>
                <a:gd name="connsiteX32-65" fmla="*/ 8528 w 10000"/>
                <a:gd name="connsiteY32-66" fmla="*/ 7654 h 10000"/>
                <a:gd name="connsiteX33-67" fmla="*/ 8611 w 10000"/>
                <a:gd name="connsiteY33-68" fmla="*/ 9537 h 10000"/>
                <a:gd name="connsiteX34-69" fmla="*/ 7833 w 10000"/>
                <a:gd name="connsiteY34-70" fmla="*/ 10000 h 10000"/>
                <a:gd name="connsiteX35-71" fmla="*/ 7306 w 10000"/>
                <a:gd name="connsiteY35-72" fmla="*/ 9414 h 10000"/>
                <a:gd name="connsiteX36-73" fmla="*/ 6639 w 10000"/>
                <a:gd name="connsiteY36-74" fmla="*/ 8457 h 10000"/>
                <a:gd name="connsiteX37-75" fmla="*/ 6639 w 10000"/>
                <a:gd name="connsiteY37-76" fmla="*/ 7994 h 10000"/>
                <a:gd name="connsiteX38-77" fmla="*/ 6167 w 10000"/>
                <a:gd name="connsiteY38-78" fmla="*/ 7870 h 10000"/>
                <a:gd name="connsiteX39-79" fmla="*/ 5722 w 10000"/>
                <a:gd name="connsiteY39-80" fmla="*/ 8117 h 10000"/>
                <a:gd name="connsiteX40-81" fmla="*/ 4833 w 10000"/>
                <a:gd name="connsiteY40-82" fmla="*/ 7654 h 10000"/>
                <a:gd name="connsiteX41-83" fmla="*/ 4500 w 10000"/>
                <a:gd name="connsiteY41-84" fmla="*/ 8611 h 10000"/>
                <a:gd name="connsiteX42-85" fmla="*/ 3861 w 10000"/>
                <a:gd name="connsiteY42-86" fmla="*/ 8704 h 10000"/>
                <a:gd name="connsiteX43-87" fmla="*/ 3278 w 10000"/>
                <a:gd name="connsiteY43-88" fmla="*/ 9537 h 10000"/>
                <a:gd name="connsiteX44-89" fmla="*/ 3028 w 10000"/>
                <a:gd name="connsiteY44-90" fmla="*/ 9290 h 10000"/>
                <a:gd name="connsiteX45-91" fmla="*/ 2472 w 10000"/>
                <a:gd name="connsiteY45-92" fmla="*/ 9537 h 10000"/>
                <a:gd name="connsiteX46-93" fmla="*/ 1833 w 10000"/>
                <a:gd name="connsiteY46-94" fmla="*/ 9043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</a:cxnLst>
              <a:rect l="l" t="t" r="r" b="b"/>
              <a:pathLst>
                <a:path w="10000" h="10000">
                  <a:moveTo>
                    <a:pt x="1833" y="9043"/>
                  </a:moveTo>
                  <a:cubicBezTo>
                    <a:pt x="1569" y="8807"/>
                    <a:pt x="1139" y="8379"/>
                    <a:pt x="889" y="8117"/>
                  </a:cubicBezTo>
                  <a:lnTo>
                    <a:pt x="333" y="7469"/>
                  </a:lnTo>
                  <a:cubicBezTo>
                    <a:pt x="278" y="7160"/>
                    <a:pt x="222" y="6852"/>
                    <a:pt x="167" y="6543"/>
                  </a:cubicBezTo>
                  <a:cubicBezTo>
                    <a:pt x="111" y="6296"/>
                    <a:pt x="56" y="6049"/>
                    <a:pt x="0" y="5802"/>
                  </a:cubicBezTo>
                  <a:lnTo>
                    <a:pt x="750" y="5617"/>
                  </a:lnTo>
                  <a:lnTo>
                    <a:pt x="1667" y="5617"/>
                  </a:lnTo>
                  <a:lnTo>
                    <a:pt x="1833" y="5340"/>
                  </a:lnTo>
                  <a:lnTo>
                    <a:pt x="2500" y="5247"/>
                  </a:lnTo>
                  <a:lnTo>
                    <a:pt x="3250" y="4321"/>
                  </a:lnTo>
                  <a:lnTo>
                    <a:pt x="3583" y="4043"/>
                  </a:lnTo>
                  <a:lnTo>
                    <a:pt x="4250" y="3858"/>
                  </a:lnTo>
                  <a:lnTo>
                    <a:pt x="4750" y="3210"/>
                  </a:lnTo>
                  <a:lnTo>
                    <a:pt x="5583" y="3025"/>
                  </a:lnTo>
                  <a:lnTo>
                    <a:pt x="5583" y="2191"/>
                  </a:lnTo>
                  <a:lnTo>
                    <a:pt x="6000" y="1265"/>
                  </a:lnTo>
                  <a:cubicBezTo>
                    <a:pt x="6056" y="1018"/>
                    <a:pt x="6111" y="772"/>
                    <a:pt x="6167" y="525"/>
                  </a:cubicBezTo>
                  <a:lnTo>
                    <a:pt x="6278" y="0"/>
                  </a:lnTo>
                  <a:lnTo>
                    <a:pt x="7750" y="586"/>
                  </a:lnTo>
                  <a:lnTo>
                    <a:pt x="8056" y="1049"/>
                  </a:lnTo>
                  <a:lnTo>
                    <a:pt x="8861" y="833"/>
                  </a:lnTo>
                  <a:lnTo>
                    <a:pt x="9306" y="957"/>
                  </a:lnTo>
                  <a:lnTo>
                    <a:pt x="9861" y="1543"/>
                  </a:lnTo>
                  <a:cubicBezTo>
                    <a:pt x="9907" y="1965"/>
                    <a:pt x="9954" y="2387"/>
                    <a:pt x="10000" y="2809"/>
                  </a:cubicBezTo>
                  <a:cubicBezTo>
                    <a:pt x="9954" y="2973"/>
                    <a:pt x="9907" y="3138"/>
                    <a:pt x="9861" y="3302"/>
                  </a:cubicBezTo>
                  <a:lnTo>
                    <a:pt x="9528" y="3179"/>
                  </a:lnTo>
                  <a:lnTo>
                    <a:pt x="8611" y="3981"/>
                  </a:lnTo>
                  <a:lnTo>
                    <a:pt x="7056" y="4259"/>
                  </a:lnTo>
                  <a:lnTo>
                    <a:pt x="6639" y="4722"/>
                  </a:lnTo>
                  <a:lnTo>
                    <a:pt x="6917" y="5154"/>
                  </a:lnTo>
                  <a:cubicBezTo>
                    <a:pt x="6963" y="5473"/>
                    <a:pt x="7010" y="5792"/>
                    <a:pt x="7056" y="6111"/>
                  </a:cubicBezTo>
                  <a:lnTo>
                    <a:pt x="7417" y="6265"/>
                  </a:lnTo>
                  <a:lnTo>
                    <a:pt x="8528" y="7654"/>
                  </a:lnTo>
                  <a:cubicBezTo>
                    <a:pt x="8556" y="8282"/>
                    <a:pt x="8583" y="8909"/>
                    <a:pt x="8611" y="9537"/>
                  </a:cubicBezTo>
                  <a:lnTo>
                    <a:pt x="7833" y="10000"/>
                  </a:lnTo>
                  <a:lnTo>
                    <a:pt x="7306" y="9414"/>
                  </a:lnTo>
                  <a:lnTo>
                    <a:pt x="6639" y="8457"/>
                  </a:lnTo>
                  <a:lnTo>
                    <a:pt x="6639" y="7994"/>
                  </a:lnTo>
                  <a:lnTo>
                    <a:pt x="6167" y="7870"/>
                  </a:lnTo>
                  <a:lnTo>
                    <a:pt x="5722" y="8117"/>
                  </a:lnTo>
                  <a:lnTo>
                    <a:pt x="4833" y="7654"/>
                  </a:lnTo>
                  <a:lnTo>
                    <a:pt x="4500" y="8611"/>
                  </a:lnTo>
                  <a:lnTo>
                    <a:pt x="3861" y="8704"/>
                  </a:lnTo>
                  <a:lnTo>
                    <a:pt x="3278" y="9537"/>
                  </a:lnTo>
                  <a:lnTo>
                    <a:pt x="3028" y="9290"/>
                  </a:lnTo>
                  <a:lnTo>
                    <a:pt x="2472" y="9537"/>
                  </a:lnTo>
                  <a:lnTo>
                    <a:pt x="1833" y="9043"/>
                  </a:ln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 w="63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</p:grpSp>
    </p:spTree>
  </p:cSld>
  <p:clrMapOvr>
    <a:masterClrMapping/>
  </p:clrMapOvr>
  <p:transition>
    <p:sndAc>
      <p:stSnd>
        <p:snd r:embed="rId1" name="chimes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572421" y="3767085"/>
            <a:ext cx="212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88" dirty="0" smtClean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项目介绍</a:t>
            </a:r>
            <a:endParaRPr lang="zh-CN" altLang="en-US" sz="2800" spc="188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82233" y="2990337"/>
            <a:ext cx="212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88" dirty="0" smtClean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产品运营</a:t>
            </a:r>
            <a:endParaRPr lang="zh-CN" altLang="en-US" sz="2800" spc="188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92045" y="3848357"/>
            <a:ext cx="212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88" dirty="0" smtClean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发展规划</a:t>
            </a:r>
            <a:endParaRPr lang="zh-CN" altLang="en-US" sz="2800" spc="188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01856" y="2990337"/>
            <a:ext cx="212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88" dirty="0" smtClean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资本融资</a:t>
            </a:r>
            <a:endParaRPr lang="zh-CN" altLang="en-US" sz="2800" spc="188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4050" y="175465"/>
            <a:ext cx="3449916" cy="623207"/>
            <a:chOff x="274050" y="175465"/>
            <a:chExt cx="3449916" cy="623207"/>
          </a:xfrm>
        </p:grpSpPr>
        <p:sp>
          <p:nvSpPr>
            <p:cNvPr id="40" name="文本框 45"/>
            <p:cNvSpPr>
              <a:spLocks noChangeArrowheads="1"/>
            </p:cNvSpPr>
            <p:nvPr/>
          </p:nvSpPr>
          <p:spPr bwMode="auto">
            <a:xfrm>
              <a:off x="1437966" y="360131"/>
              <a:ext cx="2286000" cy="43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41" tIns="34270" rIns="68541" bIns="34270">
              <a:spAutoFit/>
            </a:bodyPr>
            <a:lstStyle/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chemeClr val="bg1">
                      <a:lumMod val="95000"/>
                      <a:alpha val="8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 Unicode MS" panose="020B0604020202020204" pitchFamily="34" charset="-122"/>
                  <a:sym typeface="微软雅黑" panose="020B0503020204020204" pitchFamily="34" charset="-122"/>
                </a:rPr>
                <a:t>CONTENTS</a:t>
              </a:r>
              <a:endParaRPr lang="zh-CN" altLang="en-US" sz="2400" dirty="0">
                <a:solidFill>
                  <a:schemeClr val="bg1">
                    <a:lumMod val="95000"/>
                    <a:alpha val="8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文本框 45"/>
            <p:cNvSpPr>
              <a:spLocks noChangeArrowheads="1"/>
            </p:cNvSpPr>
            <p:nvPr/>
          </p:nvSpPr>
          <p:spPr bwMode="auto">
            <a:xfrm>
              <a:off x="274050" y="175465"/>
              <a:ext cx="1330686" cy="623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41" tIns="34270" rIns="68541" bIns="34270">
              <a:spAutoFit/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dirty="0">
                  <a:solidFill>
                    <a:schemeClr val="bg1">
                      <a:lumMod val="95000"/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 Unicode MS" panose="020B0604020202020204" pitchFamily="34" charset="-122"/>
                  <a:sym typeface="微软雅黑" panose="020B0503020204020204" pitchFamily="34" charset="-122"/>
                </a:rPr>
                <a:t>目录</a:t>
              </a:r>
              <a:endParaRPr lang="zh-CN" altLang="en-US" sz="3600" dirty="0">
                <a:solidFill>
                  <a:schemeClr val="bg1">
                    <a:lumMod val="95000"/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anose="020B0604020202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01494" y="2291529"/>
            <a:ext cx="1465621" cy="1465621"/>
            <a:chOff x="901494" y="2291529"/>
            <a:chExt cx="1465621" cy="1465621"/>
          </a:xfrm>
        </p:grpSpPr>
        <p:pic>
          <p:nvPicPr>
            <p:cNvPr id="23" name="图片 28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494" y="2291529"/>
              <a:ext cx="1465621" cy="1465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1364305" y="2756559"/>
              <a:ext cx="504000" cy="486093"/>
              <a:chOff x="7019925" y="5499100"/>
              <a:chExt cx="312738" cy="301626"/>
            </a:xfrm>
            <a:solidFill>
              <a:schemeClr val="bg1">
                <a:alpha val="80000"/>
              </a:schemeClr>
            </a:solidFill>
          </p:grpSpPr>
          <p:sp>
            <p:nvSpPr>
              <p:cNvPr id="43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4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2811306" y="1514781"/>
            <a:ext cx="1465621" cy="1465621"/>
            <a:chOff x="2811306" y="1514781"/>
            <a:chExt cx="1465621" cy="1465621"/>
          </a:xfrm>
        </p:grpSpPr>
        <p:pic>
          <p:nvPicPr>
            <p:cNvPr id="28" name="图片 28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306" y="1514781"/>
              <a:ext cx="1465621" cy="1465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" name="组合 44"/>
            <p:cNvGrpSpPr>
              <a:grpSpLocks noChangeAspect="1"/>
            </p:cNvGrpSpPr>
            <p:nvPr/>
          </p:nvGrpSpPr>
          <p:grpSpPr>
            <a:xfrm>
              <a:off x="3266888" y="1977716"/>
              <a:ext cx="576000" cy="494121"/>
              <a:chOff x="5084763" y="971550"/>
              <a:chExt cx="323850" cy="277813"/>
            </a:xfrm>
            <a:solidFill>
              <a:schemeClr val="bg1">
                <a:alpha val="80000"/>
              </a:schemeClr>
            </a:solidFill>
          </p:grpSpPr>
          <p:sp>
            <p:nvSpPr>
              <p:cNvPr id="46" name="Freeform 301"/>
              <p:cNvSpPr>
                <a:spLocks noEditPoints="1"/>
              </p:cNvSpPr>
              <p:nvPr/>
            </p:nvSpPr>
            <p:spPr bwMode="auto">
              <a:xfrm>
                <a:off x="5191125" y="1031875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7" name="Freeform 302"/>
              <p:cNvSpPr>
                <a:spLocks noEditPoints="1"/>
              </p:cNvSpPr>
              <p:nvPr/>
            </p:nvSpPr>
            <p:spPr bwMode="auto">
              <a:xfrm>
                <a:off x="5084763" y="971550"/>
                <a:ext cx="139700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8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4721118" y="2372801"/>
            <a:ext cx="1465621" cy="1465621"/>
            <a:chOff x="4721118" y="2372801"/>
            <a:chExt cx="1465621" cy="1465621"/>
          </a:xfrm>
        </p:grpSpPr>
        <p:pic>
          <p:nvPicPr>
            <p:cNvPr id="33" name="图片 28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118" y="2372801"/>
              <a:ext cx="1465621" cy="1465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" name="组合 48"/>
            <p:cNvGrpSpPr>
              <a:grpSpLocks noChangeAspect="1"/>
            </p:cNvGrpSpPr>
            <p:nvPr/>
          </p:nvGrpSpPr>
          <p:grpSpPr>
            <a:xfrm>
              <a:off x="5181092" y="2876488"/>
              <a:ext cx="504000" cy="386402"/>
              <a:chOff x="5611813" y="1835150"/>
              <a:chExt cx="285750" cy="219076"/>
            </a:xfrm>
            <a:solidFill>
              <a:schemeClr val="bg1">
                <a:alpha val="80000"/>
              </a:schemeClr>
            </a:solidFill>
          </p:grpSpPr>
          <p:sp>
            <p:nvSpPr>
              <p:cNvPr id="50" name="Freeform 57"/>
              <p:cNvSpPr/>
              <p:nvPr/>
            </p:nvSpPr>
            <p:spPr bwMode="auto">
              <a:xfrm>
                <a:off x="5611813" y="2046288"/>
                <a:ext cx="285750" cy="793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1" name="Rectangle 58"/>
              <p:cNvSpPr>
                <a:spLocks noChangeArrowheads="1"/>
              </p:cNvSpPr>
              <p:nvPr/>
            </p:nvSpPr>
            <p:spPr bwMode="auto">
              <a:xfrm>
                <a:off x="5648326" y="1884363"/>
                <a:ext cx="41275" cy="1397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Rectangle 59"/>
              <p:cNvSpPr>
                <a:spLocks noChangeArrowheads="1"/>
              </p:cNvSpPr>
              <p:nvPr/>
            </p:nvSpPr>
            <p:spPr bwMode="auto">
              <a:xfrm>
                <a:off x="5708651" y="1835150"/>
                <a:ext cx="41275" cy="1889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" name="Rectangle 60"/>
              <p:cNvSpPr>
                <a:spLocks noChangeArrowheads="1"/>
              </p:cNvSpPr>
              <p:nvPr/>
            </p:nvSpPr>
            <p:spPr bwMode="auto">
              <a:xfrm>
                <a:off x="5765801" y="1895475"/>
                <a:ext cx="41275" cy="1285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" name="Rectangle 61"/>
              <p:cNvSpPr>
                <a:spLocks noChangeArrowheads="1"/>
              </p:cNvSpPr>
              <p:nvPr/>
            </p:nvSpPr>
            <p:spPr bwMode="auto">
              <a:xfrm>
                <a:off x="5829301" y="1936750"/>
                <a:ext cx="41275" cy="873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6630929" y="1514781"/>
            <a:ext cx="1465621" cy="1465621"/>
            <a:chOff x="6630929" y="1514781"/>
            <a:chExt cx="1465621" cy="1465621"/>
          </a:xfrm>
        </p:grpSpPr>
        <p:pic>
          <p:nvPicPr>
            <p:cNvPr id="38" name="图片 28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929" y="1514781"/>
              <a:ext cx="1465621" cy="1465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5" name="组合 54"/>
            <p:cNvGrpSpPr>
              <a:grpSpLocks noChangeAspect="1"/>
            </p:cNvGrpSpPr>
            <p:nvPr/>
          </p:nvGrpSpPr>
          <p:grpSpPr>
            <a:xfrm>
              <a:off x="7093739" y="1986776"/>
              <a:ext cx="540000" cy="521630"/>
              <a:chOff x="7493000" y="1820863"/>
              <a:chExt cx="233363" cy="225425"/>
            </a:xfrm>
            <a:solidFill>
              <a:schemeClr val="bg1">
                <a:alpha val="80000"/>
              </a:schemeClr>
            </a:solidFill>
          </p:grpSpPr>
          <p:sp>
            <p:nvSpPr>
              <p:cNvPr id="56" name="Freeform 315"/>
              <p:cNvSpPr/>
              <p:nvPr/>
            </p:nvSpPr>
            <p:spPr bwMode="auto">
              <a:xfrm>
                <a:off x="7624763" y="1947863"/>
                <a:ext cx="93663" cy="98425"/>
              </a:xfrm>
              <a:custGeom>
                <a:avLst/>
                <a:gdLst>
                  <a:gd name="T0" fmla="*/ 25 w 25"/>
                  <a:gd name="T1" fmla="*/ 3 h 26"/>
                  <a:gd name="T2" fmla="*/ 20 w 25"/>
                  <a:gd name="T3" fmla="*/ 6 h 26"/>
                  <a:gd name="T4" fmla="*/ 7 w 25"/>
                  <a:gd name="T5" fmla="*/ 6 h 26"/>
                  <a:gd name="T6" fmla="*/ 7 w 25"/>
                  <a:gd name="T7" fmla="*/ 0 h 26"/>
                  <a:gd name="T8" fmla="*/ 0 w 25"/>
                  <a:gd name="T9" fmla="*/ 13 h 26"/>
                  <a:gd name="T10" fmla="*/ 7 w 25"/>
                  <a:gd name="T11" fmla="*/ 26 h 26"/>
                  <a:gd name="T12" fmla="*/ 7 w 25"/>
                  <a:gd name="T13" fmla="*/ 19 h 26"/>
                  <a:gd name="T14" fmla="*/ 14 w 25"/>
                  <a:gd name="T15" fmla="*/ 19 h 26"/>
                  <a:gd name="T16" fmla="*/ 25 w 25"/>
                  <a:gd name="T17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6">
                    <a:moveTo>
                      <a:pt x="25" y="3"/>
                    </a:moveTo>
                    <a:cubicBezTo>
                      <a:pt x="25" y="3"/>
                      <a:pt x="22" y="6"/>
                      <a:pt x="20" y="6"/>
                    </a:cubicBezTo>
                    <a:cubicBezTo>
                      <a:pt x="18" y="6"/>
                      <a:pt x="7" y="6"/>
                      <a:pt x="7" y="6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9" y="21"/>
                      <a:pt x="2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" name="Freeform 316"/>
              <p:cNvSpPr/>
              <p:nvPr/>
            </p:nvSpPr>
            <p:spPr bwMode="auto">
              <a:xfrm>
                <a:off x="7651750" y="1884363"/>
                <a:ext cx="74613" cy="87313"/>
              </a:xfrm>
              <a:custGeom>
                <a:avLst/>
                <a:gdLst>
                  <a:gd name="T0" fmla="*/ 0 w 20"/>
                  <a:gd name="T1" fmla="*/ 6 h 23"/>
                  <a:gd name="T2" fmla="*/ 11 w 20"/>
                  <a:gd name="T3" fmla="*/ 0 h 23"/>
                  <a:gd name="T4" fmla="*/ 18 w 20"/>
                  <a:gd name="T5" fmla="*/ 12 h 23"/>
                  <a:gd name="T6" fmla="*/ 16 w 20"/>
                  <a:gd name="T7" fmla="*/ 20 h 23"/>
                  <a:gd name="T8" fmla="*/ 7 w 20"/>
                  <a:gd name="T9" fmla="*/ 18 h 23"/>
                  <a:gd name="T10" fmla="*/ 0 w 20"/>
                  <a:gd name="T1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3">
                    <a:moveTo>
                      <a:pt x="0" y="6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0" y="17"/>
                      <a:pt x="16" y="20"/>
                    </a:cubicBezTo>
                    <a:cubicBezTo>
                      <a:pt x="11" y="23"/>
                      <a:pt x="7" y="18"/>
                      <a:pt x="7" y="18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" name="Freeform 317"/>
              <p:cNvSpPr/>
              <p:nvPr/>
            </p:nvSpPr>
            <p:spPr bwMode="auto">
              <a:xfrm>
                <a:off x="7493000" y="1906588"/>
                <a:ext cx="95250" cy="101600"/>
              </a:xfrm>
              <a:custGeom>
                <a:avLst/>
                <a:gdLst>
                  <a:gd name="T0" fmla="*/ 13 w 25"/>
                  <a:gd name="T1" fmla="*/ 27 h 27"/>
                  <a:gd name="T2" fmla="*/ 12 w 25"/>
                  <a:gd name="T3" fmla="*/ 21 h 27"/>
                  <a:gd name="T4" fmla="*/ 19 w 25"/>
                  <a:gd name="T5" fmla="*/ 10 h 27"/>
                  <a:gd name="T6" fmla="*/ 25 w 25"/>
                  <a:gd name="T7" fmla="*/ 13 h 27"/>
                  <a:gd name="T8" fmla="*/ 17 w 25"/>
                  <a:gd name="T9" fmla="*/ 1 h 27"/>
                  <a:gd name="T10" fmla="*/ 2 w 25"/>
                  <a:gd name="T11" fmla="*/ 0 h 27"/>
                  <a:gd name="T12" fmla="*/ 8 w 25"/>
                  <a:gd name="T13" fmla="*/ 3 h 27"/>
                  <a:gd name="T14" fmla="*/ 5 w 25"/>
                  <a:gd name="T15" fmla="*/ 9 h 27"/>
                  <a:gd name="T16" fmla="*/ 13 w 25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7">
                    <a:moveTo>
                      <a:pt x="13" y="27"/>
                    </a:moveTo>
                    <a:cubicBezTo>
                      <a:pt x="13" y="27"/>
                      <a:pt x="11" y="23"/>
                      <a:pt x="12" y="21"/>
                    </a:cubicBezTo>
                    <a:cubicBezTo>
                      <a:pt x="13" y="19"/>
                      <a:pt x="19" y="10"/>
                      <a:pt x="19" y="10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0" y="13"/>
                      <a:pt x="1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" name="Freeform 318"/>
              <p:cNvSpPr/>
              <p:nvPr/>
            </p:nvSpPr>
            <p:spPr bwMode="auto">
              <a:xfrm>
                <a:off x="7546975" y="1978025"/>
                <a:ext cx="74613" cy="46038"/>
              </a:xfrm>
              <a:custGeom>
                <a:avLst/>
                <a:gdLst>
                  <a:gd name="T0" fmla="*/ 20 w 20"/>
                  <a:gd name="T1" fmla="*/ 0 h 12"/>
                  <a:gd name="T2" fmla="*/ 20 w 20"/>
                  <a:gd name="T3" fmla="*/ 12 h 12"/>
                  <a:gd name="T4" fmla="*/ 7 w 20"/>
                  <a:gd name="T5" fmla="*/ 12 h 12"/>
                  <a:gd name="T6" fmla="*/ 1 w 20"/>
                  <a:gd name="T7" fmla="*/ 6 h 12"/>
                  <a:gd name="T8" fmla="*/ 7 w 20"/>
                  <a:gd name="T9" fmla="*/ 0 h 12"/>
                  <a:gd name="T10" fmla="*/ 20 w 20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1" y="12"/>
                      <a:pt x="1" y="6"/>
                    </a:cubicBezTo>
                    <a:cubicBezTo>
                      <a:pt x="0" y="1"/>
                      <a:pt x="7" y="0"/>
                      <a:pt x="7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" name="Freeform 319"/>
              <p:cNvSpPr/>
              <p:nvPr/>
            </p:nvSpPr>
            <p:spPr bwMode="auto">
              <a:xfrm>
                <a:off x="7588250" y="1820863"/>
                <a:ext cx="107950" cy="74613"/>
              </a:xfrm>
              <a:custGeom>
                <a:avLst/>
                <a:gdLst>
                  <a:gd name="T0" fmla="*/ 0 w 29"/>
                  <a:gd name="T1" fmla="*/ 2 h 20"/>
                  <a:gd name="T2" fmla="*/ 6 w 29"/>
                  <a:gd name="T3" fmla="*/ 5 h 20"/>
                  <a:gd name="T4" fmla="*/ 12 w 29"/>
                  <a:gd name="T5" fmla="*/ 17 h 20"/>
                  <a:gd name="T6" fmla="*/ 7 w 29"/>
                  <a:gd name="T7" fmla="*/ 20 h 20"/>
                  <a:gd name="T8" fmla="*/ 21 w 29"/>
                  <a:gd name="T9" fmla="*/ 19 h 20"/>
                  <a:gd name="T10" fmla="*/ 29 w 29"/>
                  <a:gd name="T11" fmla="*/ 7 h 20"/>
                  <a:gd name="T12" fmla="*/ 23 w 29"/>
                  <a:gd name="T13" fmla="*/ 11 h 20"/>
                  <a:gd name="T14" fmla="*/ 20 w 29"/>
                  <a:gd name="T15" fmla="*/ 5 h 20"/>
                  <a:gd name="T16" fmla="*/ 0 w 29"/>
                  <a:gd name="T1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0">
                    <a:moveTo>
                      <a:pt x="0" y="2"/>
                    </a:moveTo>
                    <a:cubicBezTo>
                      <a:pt x="0" y="2"/>
                      <a:pt x="5" y="4"/>
                      <a:pt x="6" y="5"/>
                    </a:cubicBezTo>
                    <a:cubicBezTo>
                      <a:pt x="7" y="7"/>
                      <a:pt x="12" y="17"/>
                      <a:pt x="12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19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Freeform 320"/>
              <p:cNvSpPr/>
              <p:nvPr/>
            </p:nvSpPr>
            <p:spPr bwMode="auto">
              <a:xfrm>
                <a:off x="7535863" y="1828800"/>
                <a:ext cx="74613" cy="85725"/>
              </a:xfrm>
              <a:custGeom>
                <a:avLst/>
                <a:gdLst>
                  <a:gd name="T0" fmla="*/ 11 w 20"/>
                  <a:gd name="T1" fmla="*/ 23 h 23"/>
                  <a:gd name="T2" fmla="*/ 0 w 20"/>
                  <a:gd name="T3" fmla="*/ 16 h 23"/>
                  <a:gd name="T4" fmla="*/ 7 w 20"/>
                  <a:gd name="T5" fmla="*/ 5 h 23"/>
                  <a:gd name="T6" fmla="*/ 15 w 20"/>
                  <a:gd name="T7" fmla="*/ 3 h 23"/>
                  <a:gd name="T8" fmla="*/ 18 w 20"/>
                  <a:gd name="T9" fmla="*/ 11 h 23"/>
                  <a:gd name="T10" fmla="*/ 11 w 20"/>
                  <a:gd name="T1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3">
                    <a:moveTo>
                      <a:pt x="11" y="23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10" y="0"/>
                      <a:pt x="15" y="3"/>
                    </a:cubicBezTo>
                    <a:cubicBezTo>
                      <a:pt x="20" y="5"/>
                      <a:pt x="18" y="11"/>
                      <a:pt x="18" y="11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62" name="文本框 61"/>
          <p:cNvSpPr txBox="1"/>
          <p:nvPr/>
        </p:nvSpPr>
        <p:spPr>
          <a:xfrm>
            <a:off x="454026" y="4242573"/>
            <a:ext cx="2242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Introduction</a:t>
            </a:r>
            <a:endParaRPr lang="zh-CN" altLang="en-US" sz="1600" baseline="-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461866" y="3440840"/>
            <a:ext cx="220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Product Operations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371799" y="4334735"/>
            <a:ext cx="2161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Development Plan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410527" y="3443431"/>
            <a:ext cx="1961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Capital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Financing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00">
        <p:sndAc>
          <p:stSnd>
            <p:snd r:embed="rId2" name="chimes.wav"/>
          </p:stSnd>
        </p:sndAc>
      </p:transition>
    </mc:Choice>
    <mc:Fallback>
      <p:transition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" y="2796581"/>
            <a:ext cx="9143999" cy="1738953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9" name="矩形 18"/>
          <p:cNvSpPr/>
          <p:nvPr/>
        </p:nvSpPr>
        <p:spPr>
          <a:xfrm>
            <a:off x="1" y="1015121"/>
            <a:ext cx="9143999" cy="1738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4" name="Hexagon 10"/>
          <p:cNvSpPr/>
          <p:nvPr/>
        </p:nvSpPr>
        <p:spPr>
          <a:xfrm>
            <a:off x="-801797" y="1015121"/>
            <a:ext cx="3591962" cy="1723502"/>
          </a:xfrm>
          <a:prstGeom prst="hexagon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5" name="Hexagon 11"/>
          <p:cNvSpPr/>
          <p:nvPr/>
        </p:nvSpPr>
        <p:spPr>
          <a:xfrm>
            <a:off x="6353836" y="2796064"/>
            <a:ext cx="3591962" cy="1723502"/>
          </a:xfrm>
          <a:prstGeom prst="hexagon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14" name="Freeform 1076"/>
          <p:cNvSpPr>
            <a:spLocks noChangeAspect="1"/>
          </p:cNvSpPr>
          <p:nvPr/>
        </p:nvSpPr>
        <p:spPr bwMode="auto">
          <a:xfrm rot="356891">
            <a:off x="8010820" y="3194641"/>
            <a:ext cx="783000" cy="926347"/>
          </a:xfrm>
          <a:custGeom>
            <a:avLst/>
            <a:gdLst>
              <a:gd name="T0" fmla="*/ 164 w 327"/>
              <a:gd name="T1" fmla="*/ 264 h 381"/>
              <a:gd name="T2" fmla="*/ 129 w 327"/>
              <a:gd name="T3" fmla="*/ 277 h 381"/>
              <a:gd name="T4" fmla="*/ 109 w 327"/>
              <a:gd name="T5" fmla="*/ 256 h 381"/>
              <a:gd name="T6" fmla="*/ 97 w 327"/>
              <a:gd name="T7" fmla="*/ 274 h 381"/>
              <a:gd name="T8" fmla="*/ 74 w 327"/>
              <a:gd name="T9" fmla="*/ 274 h 381"/>
              <a:gd name="T10" fmla="*/ 65 w 327"/>
              <a:gd name="T11" fmla="*/ 254 h 381"/>
              <a:gd name="T12" fmla="*/ 54 w 327"/>
              <a:gd name="T13" fmla="*/ 224 h 381"/>
              <a:gd name="T14" fmla="*/ 35 w 327"/>
              <a:gd name="T15" fmla="*/ 223 h 381"/>
              <a:gd name="T16" fmla="*/ 13 w 327"/>
              <a:gd name="T17" fmla="*/ 180 h 381"/>
              <a:gd name="T18" fmla="*/ 0 w 327"/>
              <a:gd name="T19" fmla="*/ 158 h 381"/>
              <a:gd name="T20" fmla="*/ 10 w 327"/>
              <a:gd name="T21" fmla="*/ 149 h 381"/>
              <a:gd name="T22" fmla="*/ 13 w 327"/>
              <a:gd name="T23" fmla="*/ 145 h 381"/>
              <a:gd name="T24" fmla="*/ 36 w 327"/>
              <a:gd name="T25" fmla="*/ 111 h 381"/>
              <a:gd name="T26" fmla="*/ 35 w 327"/>
              <a:gd name="T27" fmla="*/ 85 h 381"/>
              <a:gd name="T28" fmla="*/ 42 w 327"/>
              <a:gd name="T29" fmla="*/ 72 h 381"/>
              <a:gd name="T30" fmla="*/ 59 w 327"/>
              <a:gd name="T31" fmla="*/ 69 h 381"/>
              <a:gd name="T32" fmla="*/ 65 w 327"/>
              <a:gd name="T33" fmla="*/ 61 h 381"/>
              <a:gd name="T34" fmla="*/ 59 w 327"/>
              <a:gd name="T35" fmla="*/ 48 h 381"/>
              <a:gd name="T36" fmla="*/ 68 w 327"/>
              <a:gd name="T37" fmla="*/ 35 h 381"/>
              <a:gd name="T38" fmla="*/ 68 w 327"/>
              <a:gd name="T39" fmla="*/ 10 h 381"/>
              <a:gd name="T40" fmla="*/ 80 w 327"/>
              <a:gd name="T41" fmla="*/ 4 h 381"/>
              <a:gd name="T42" fmla="*/ 101 w 327"/>
              <a:gd name="T43" fmla="*/ 15 h 381"/>
              <a:gd name="T44" fmla="*/ 129 w 327"/>
              <a:gd name="T45" fmla="*/ 21 h 381"/>
              <a:gd name="T46" fmla="*/ 146 w 327"/>
              <a:gd name="T47" fmla="*/ 0 h 381"/>
              <a:gd name="T48" fmla="*/ 168 w 327"/>
              <a:gd name="T49" fmla="*/ 18 h 381"/>
              <a:gd name="T50" fmla="*/ 158 w 327"/>
              <a:gd name="T51" fmla="*/ 26 h 381"/>
              <a:gd name="T52" fmla="*/ 146 w 327"/>
              <a:gd name="T53" fmla="*/ 43 h 381"/>
              <a:gd name="T54" fmla="*/ 129 w 327"/>
              <a:gd name="T55" fmla="*/ 48 h 381"/>
              <a:gd name="T56" fmla="*/ 123 w 327"/>
              <a:gd name="T57" fmla="*/ 53 h 381"/>
              <a:gd name="T58" fmla="*/ 140 w 327"/>
              <a:gd name="T59" fmla="*/ 62 h 381"/>
              <a:gd name="T60" fmla="*/ 170 w 327"/>
              <a:gd name="T61" fmla="*/ 48 h 381"/>
              <a:gd name="T62" fmla="*/ 221 w 327"/>
              <a:gd name="T63" fmla="*/ 70 h 381"/>
              <a:gd name="T64" fmla="*/ 227 w 327"/>
              <a:gd name="T65" fmla="*/ 115 h 381"/>
              <a:gd name="T66" fmla="*/ 206 w 327"/>
              <a:gd name="T67" fmla="*/ 115 h 381"/>
              <a:gd name="T68" fmla="*/ 204 w 327"/>
              <a:gd name="T69" fmla="*/ 129 h 381"/>
              <a:gd name="T70" fmla="*/ 215 w 327"/>
              <a:gd name="T71" fmla="*/ 148 h 381"/>
              <a:gd name="T72" fmla="*/ 206 w 327"/>
              <a:gd name="T73" fmla="*/ 158 h 381"/>
              <a:gd name="T74" fmla="*/ 217 w 327"/>
              <a:gd name="T75" fmla="*/ 176 h 381"/>
              <a:gd name="T76" fmla="*/ 200 w 327"/>
              <a:gd name="T77" fmla="*/ 198 h 381"/>
              <a:gd name="T78" fmla="*/ 192 w 327"/>
              <a:gd name="T79" fmla="*/ 187 h 381"/>
              <a:gd name="T80" fmla="*/ 168 w 327"/>
              <a:gd name="T81" fmla="*/ 254 h 381"/>
              <a:gd name="T82" fmla="*/ 164 w 327"/>
              <a:gd name="T83" fmla="*/ 264 h 381"/>
              <a:gd name="T84" fmla="*/ 164 w 327"/>
              <a:gd name="T85" fmla="*/ 264 h 38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7"/>
              <a:gd name="T130" fmla="*/ 0 h 381"/>
              <a:gd name="T131" fmla="*/ 327 w 327"/>
              <a:gd name="T132" fmla="*/ 381 h 38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7" h="381">
                <a:moveTo>
                  <a:pt x="236" y="361"/>
                </a:moveTo>
                <a:lnTo>
                  <a:pt x="186" y="380"/>
                </a:lnTo>
                <a:lnTo>
                  <a:pt x="157" y="351"/>
                </a:lnTo>
                <a:lnTo>
                  <a:pt x="139" y="375"/>
                </a:lnTo>
                <a:lnTo>
                  <a:pt x="107" y="375"/>
                </a:lnTo>
                <a:lnTo>
                  <a:pt x="93" y="348"/>
                </a:lnTo>
                <a:lnTo>
                  <a:pt x="78" y="308"/>
                </a:lnTo>
                <a:lnTo>
                  <a:pt x="50" y="305"/>
                </a:lnTo>
                <a:lnTo>
                  <a:pt x="19" y="247"/>
                </a:lnTo>
                <a:lnTo>
                  <a:pt x="0" y="218"/>
                </a:lnTo>
                <a:lnTo>
                  <a:pt x="14" y="204"/>
                </a:lnTo>
                <a:lnTo>
                  <a:pt x="19" y="199"/>
                </a:lnTo>
                <a:lnTo>
                  <a:pt x="52" y="152"/>
                </a:lnTo>
                <a:lnTo>
                  <a:pt x="50" y="115"/>
                </a:lnTo>
                <a:lnTo>
                  <a:pt x="60" y="99"/>
                </a:lnTo>
                <a:lnTo>
                  <a:pt x="86" y="95"/>
                </a:lnTo>
                <a:lnTo>
                  <a:pt x="93" y="84"/>
                </a:lnTo>
                <a:lnTo>
                  <a:pt x="84" y="66"/>
                </a:lnTo>
                <a:lnTo>
                  <a:pt x="98" y="48"/>
                </a:lnTo>
                <a:lnTo>
                  <a:pt x="98" y="13"/>
                </a:lnTo>
                <a:lnTo>
                  <a:pt x="115" y="4"/>
                </a:lnTo>
                <a:lnTo>
                  <a:pt x="146" y="21"/>
                </a:lnTo>
                <a:lnTo>
                  <a:pt x="184" y="28"/>
                </a:lnTo>
                <a:lnTo>
                  <a:pt x="210" y="0"/>
                </a:lnTo>
                <a:lnTo>
                  <a:pt x="240" y="24"/>
                </a:lnTo>
                <a:lnTo>
                  <a:pt x="227" y="35"/>
                </a:lnTo>
                <a:lnTo>
                  <a:pt x="210" y="59"/>
                </a:lnTo>
                <a:lnTo>
                  <a:pt x="186" y="66"/>
                </a:lnTo>
                <a:lnTo>
                  <a:pt x="177" y="72"/>
                </a:lnTo>
                <a:lnTo>
                  <a:pt x="201" y="86"/>
                </a:lnTo>
                <a:lnTo>
                  <a:pt x="244" y="66"/>
                </a:lnTo>
                <a:lnTo>
                  <a:pt x="317" y="97"/>
                </a:lnTo>
                <a:lnTo>
                  <a:pt x="326" y="158"/>
                </a:lnTo>
                <a:lnTo>
                  <a:pt x="295" y="158"/>
                </a:lnTo>
                <a:lnTo>
                  <a:pt x="292" y="177"/>
                </a:lnTo>
                <a:lnTo>
                  <a:pt x="308" y="202"/>
                </a:lnTo>
                <a:lnTo>
                  <a:pt x="295" y="218"/>
                </a:lnTo>
                <a:lnTo>
                  <a:pt x="311" y="242"/>
                </a:lnTo>
                <a:lnTo>
                  <a:pt x="287" y="271"/>
                </a:lnTo>
                <a:lnTo>
                  <a:pt x="275" y="257"/>
                </a:lnTo>
                <a:lnTo>
                  <a:pt x="240" y="348"/>
                </a:lnTo>
                <a:lnTo>
                  <a:pt x="236" y="361"/>
                </a:lnTo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525"/>
          </a:p>
        </p:txBody>
      </p:sp>
      <p:sp>
        <p:nvSpPr>
          <p:cNvPr id="16" name="Freeform 1069"/>
          <p:cNvSpPr>
            <a:spLocks noChangeAspect="1"/>
          </p:cNvSpPr>
          <p:nvPr/>
        </p:nvSpPr>
        <p:spPr bwMode="auto">
          <a:xfrm rot="356891">
            <a:off x="265758" y="1427949"/>
            <a:ext cx="1053000" cy="897844"/>
          </a:xfrm>
          <a:custGeom>
            <a:avLst/>
            <a:gdLst>
              <a:gd name="T0" fmla="*/ 132 w 648"/>
              <a:gd name="T1" fmla="*/ 58 h 546"/>
              <a:gd name="T2" fmla="*/ 139 w 648"/>
              <a:gd name="T3" fmla="*/ 31 h 546"/>
              <a:gd name="T4" fmla="*/ 180 w 648"/>
              <a:gd name="T5" fmla="*/ 47 h 546"/>
              <a:gd name="T6" fmla="*/ 180 w 648"/>
              <a:gd name="T7" fmla="*/ 25 h 546"/>
              <a:gd name="T8" fmla="*/ 197 w 648"/>
              <a:gd name="T9" fmla="*/ 4 h 546"/>
              <a:gd name="T10" fmla="*/ 244 w 648"/>
              <a:gd name="T11" fmla="*/ 0 h 546"/>
              <a:gd name="T12" fmla="*/ 285 w 648"/>
              <a:gd name="T13" fmla="*/ 4 h 546"/>
              <a:gd name="T14" fmla="*/ 281 w 648"/>
              <a:gd name="T15" fmla="*/ 29 h 546"/>
              <a:gd name="T16" fmla="*/ 267 w 648"/>
              <a:gd name="T17" fmla="*/ 59 h 546"/>
              <a:gd name="T18" fmla="*/ 338 w 648"/>
              <a:gd name="T19" fmla="*/ 40 h 546"/>
              <a:gd name="T20" fmla="*/ 365 w 648"/>
              <a:gd name="T21" fmla="*/ 47 h 546"/>
              <a:gd name="T22" fmla="*/ 360 w 648"/>
              <a:gd name="T23" fmla="*/ 24 h 546"/>
              <a:gd name="T24" fmla="*/ 408 w 648"/>
              <a:gd name="T25" fmla="*/ 39 h 546"/>
              <a:gd name="T26" fmla="*/ 436 w 648"/>
              <a:gd name="T27" fmla="*/ 59 h 546"/>
              <a:gd name="T28" fmla="*/ 441 w 648"/>
              <a:gd name="T29" fmla="*/ 111 h 546"/>
              <a:gd name="T30" fmla="*/ 421 w 648"/>
              <a:gd name="T31" fmla="*/ 134 h 546"/>
              <a:gd name="T32" fmla="*/ 382 w 648"/>
              <a:gd name="T33" fmla="*/ 170 h 546"/>
              <a:gd name="T34" fmla="*/ 362 w 648"/>
              <a:gd name="T35" fmla="*/ 177 h 546"/>
              <a:gd name="T36" fmla="*/ 352 w 648"/>
              <a:gd name="T37" fmla="*/ 182 h 546"/>
              <a:gd name="T38" fmla="*/ 320 w 648"/>
              <a:gd name="T39" fmla="*/ 192 h 546"/>
              <a:gd name="T40" fmla="*/ 295 w 648"/>
              <a:gd name="T41" fmla="*/ 196 h 546"/>
              <a:gd name="T42" fmla="*/ 235 w 648"/>
              <a:gd name="T43" fmla="*/ 188 h 546"/>
              <a:gd name="T44" fmla="*/ 242 w 648"/>
              <a:gd name="T45" fmla="*/ 233 h 546"/>
              <a:gd name="T46" fmla="*/ 203 w 648"/>
              <a:gd name="T47" fmla="*/ 263 h 546"/>
              <a:gd name="T48" fmla="*/ 164 w 648"/>
              <a:gd name="T49" fmla="*/ 277 h 546"/>
              <a:gd name="T50" fmla="*/ 117 w 648"/>
              <a:gd name="T51" fmla="*/ 295 h 546"/>
              <a:gd name="T52" fmla="*/ 44 w 648"/>
              <a:gd name="T53" fmla="*/ 331 h 546"/>
              <a:gd name="T54" fmla="*/ 54 w 648"/>
              <a:gd name="T55" fmla="*/ 381 h 546"/>
              <a:gd name="T56" fmla="*/ 20 w 648"/>
              <a:gd name="T57" fmla="*/ 394 h 546"/>
              <a:gd name="T58" fmla="*/ 4 w 648"/>
              <a:gd name="T59" fmla="*/ 324 h 546"/>
              <a:gd name="T60" fmla="*/ 19 w 648"/>
              <a:gd name="T61" fmla="*/ 284 h 546"/>
              <a:gd name="T62" fmla="*/ 37 w 648"/>
              <a:gd name="T63" fmla="*/ 264 h 546"/>
              <a:gd name="T64" fmla="*/ 60 w 648"/>
              <a:gd name="T65" fmla="*/ 231 h 546"/>
              <a:gd name="T66" fmla="*/ 94 w 648"/>
              <a:gd name="T67" fmla="*/ 164 h 546"/>
              <a:gd name="T68" fmla="*/ 121 w 648"/>
              <a:gd name="T69" fmla="*/ 112 h 546"/>
              <a:gd name="T70" fmla="*/ 121 w 648"/>
              <a:gd name="T71" fmla="*/ 68 h 54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648"/>
              <a:gd name="T109" fmla="*/ 0 h 546"/>
              <a:gd name="T110" fmla="*/ 648 w 648"/>
              <a:gd name="T111" fmla="*/ 546 h 54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648" h="546">
                <a:moveTo>
                  <a:pt x="172" y="93"/>
                </a:moveTo>
                <a:lnTo>
                  <a:pt x="189" y="79"/>
                </a:lnTo>
                <a:lnTo>
                  <a:pt x="189" y="53"/>
                </a:lnTo>
                <a:lnTo>
                  <a:pt x="198" y="43"/>
                </a:lnTo>
                <a:lnTo>
                  <a:pt x="220" y="46"/>
                </a:lnTo>
                <a:lnTo>
                  <a:pt x="257" y="64"/>
                </a:lnTo>
                <a:lnTo>
                  <a:pt x="263" y="50"/>
                </a:lnTo>
                <a:lnTo>
                  <a:pt x="255" y="35"/>
                </a:lnTo>
                <a:lnTo>
                  <a:pt x="257" y="24"/>
                </a:lnTo>
                <a:lnTo>
                  <a:pt x="281" y="4"/>
                </a:lnTo>
                <a:lnTo>
                  <a:pt x="322" y="16"/>
                </a:lnTo>
                <a:lnTo>
                  <a:pt x="346" y="0"/>
                </a:lnTo>
                <a:lnTo>
                  <a:pt x="364" y="17"/>
                </a:lnTo>
                <a:lnTo>
                  <a:pt x="406" y="6"/>
                </a:lnTo>
                <a:lnTo>
                  <a:pt x="415" y="21"/>
                </a:lnTo>
                <a:lnTo>
                  <a:pt x="401" y="40"/>
                </a:lnTo>
                <a:lnTo>
                  <a:pt x="379" y="72"/>
                </a:lnTo>
                <a:lnTo>
                  <a:pt x="379" y="81"/>
                </a:lnTo>
                <a:lnTo>
                  <a:pt x="392" y="91"/>
                </a:lnTo>
                <a:lnTo>
                  <a:pt x="480" y="55"/>
                </a:lnTo>
                <a:lnTo>
                  <a:pt x="511" y="72"/>
                </a:lnTo>
                <a:lnTo>
                  <a:pt x="520" y="64"/>
                </a:lnTo>
                <a:lnTo>
                  <a:pt x="511" y="43"/>
                </a:lnTo>
                <a:lnTo>
                  <a:pt x="513" y="33"/>
                </a:lnTo>
                <a:lnTo>
                  <a:pt x="570" y="43"/>
                </a:lnTo>
                <a:lnTo>
                  <a:pt x="580" y="53"/>
                </a:lnTo>
                <a:lnTo>
                  <a:pt x="596" y="50"/>
                </a:lnTo>
                <a:lnTo>
                  <a:pt x="620" y="81"/>
                </a:lnTo>
                <a:lnTo>
                  <a:pt x="647" y="139"/>
                </a:lnTo>
                <a:lnTo>
                  <a:pt x="628" y="152"/>
                </a:lnTo>
                <a:lnTo>
                  <a:pt x="613" y="180"/>
                </a:lnTo>
                <a:lnTo>
                  <a:pt x="600" y="185"/>
                </a:lnTo>
                <a:lnTo>
                  <a:pt x="587" y="212"/>
                </a:lnTo>
                <a:lnTo>
                  <a:pt x="544" y="233"/>
                </a:lnTo>
                <a:lnTo>
                  <a:pt x="526" y="225"/>
                </a:lnTo>
                <a:lnTo>
                  <a:pt x="515" y="243"/>
                </a:lnTo>
                <a:lnTo>
                  <a:pt x="515" y="250"/>
                </a:lnTo>
                <a:lnTo>
                  <a:pt x="502" y="250"/>
                </a:lnTo>
                <a:lnTo>
                  <a:pt x="478" y="250"/>
                </a:lnTo>
                <a:lnTo>
                  <a:pt x="456" y="265"/>
                </a:lnTo>
                <a:lnTo>
                  <a:pt x="441" y="255"/>
                </a:lnTo>
                <a:lnTo>
                  <a:pt x="421" y="269"/>
                </a:lnTo>
                <a:lnTo>
                  <a:pt x="373" y="289"/>
                </a:lnTo>
                <a:lnTo>
                  <a:pt x="334" y="258"/>
                </a:lnTo>
                <a:lnTo>
                  <a:pt x="332" y="282"/>
                </a:lnTo>
                <a:lnTo>
                  <a:pt x="344" y="320"/>
                </a:lnTo>
                <a:lnTo>
                  <a:pt x="310" y="335"/>
                </a:lnTo>
                <a:lnTo>
                  <a:pt x="289" y="361"/>
                </a:lnTo>
                <a:lnTo>
                  <a:pt x="253" y="371"/>
                </a:lnTo>
                <a:lnTo>
                  <a:pt x="233" y="380"/>
                </a:lnTo>
                <a:lnTo>
                  <a:pt x="193" y="380"/>
                </a:lnTo>
                <a:lnTo>
                  <a:pt x="167" y="406"/>
                </a:lnTo>
                <a:lnTo>
                  <a:pt x="98" y="430"/>
                </a:lnTo>
                <a:lnTo>
                  <a:pt x="62" y="455"/>
                </a:lnTo>
                <a:lnTo>
                  <a:pt x="45" y="472"/>
                </a:lnTo>
                <a:lnTo>
                  <a:pt x="78" y="525"/>
                </a:lnTo>
                <a:lnTo>
                  <a:pt x="55" y="545"/>
                </a:lnTo>
                <a:lnTo>
                  <a:pt x="29" y="542"/>
                </a:lnTo>
                <a:lnTo>
                  <a:pt x="0" y="486"/>
                </a:lnTo>
                <a:lnTo>
                  <a:pt x="5" y="445"/>
                </a:lnTo>
                <a:lnTo>
                  <a:pt x="5" y="426"/>
                </a:lnTo>
                <a:lnTo>
                  <a:pt x="27" y="390"/>
                </a:lnTo>
                <a:lnTo>
                  <a:pt x="55" y="383"/>
                </a:lnTo>
                <a:lnTo>
                  <a:pt x="53" y="364"/>
                </a:lnTo>
                <a:lnTo>
                  <a:pt x="82" y="351"/>
                </a:lnTo>
                <a:lnTo>
                  <a:pt x="86" y="318"/>
                </a:lnTo>
                <a:lnTo>
                  <a:pt x="136" y="277"/>
                </a:lnTo>
                <a:lnTo>
                  <a:pt x="134" y="225"/>
                </a:lnTo>
                <a:lnTo>
                  <a:pt x="174" y="173"/>
                </a:lnTo>
                <a:lnTo>
                  <a:pt x="172" y="154"/>
                </a:lnTo>
                <a:lnTo>
                  <a:pt x="184" y="137"/>
                </a:lnTo>
                <a:lnTo>
                  <a:pt x="172" y="93"/>
                </a:lnTo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525"/>
          </a:p>
        </p:txBody>
      </p:sp>
      <p:sp>
        <p:nvSpPr>
          <p:cNvPr id="17" name="Text Placeholder 5"/>
          <p:cNvSpPr txBox="1"/>
          <p:nvPr/>
        </p:nvSpPr>
        <p:spPr>
          <a:xfrm>
            <a:off x="1369444" y="1475901"/>
            <a:ext cx="1366760" cy="9020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点击输入简要文字内容文字内容概括精炼，不用多余的文字修饰，言短意赅的</a:t>
            </a:r>
            <a:endParaRPr lang="en-US" altLang="zh-CN" sz="9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Text Placeholder 5"/>
          <p:cNvSpPr txBox="1"/>
          <p:nvPr/>
        </p:nvSpPr>
        <p:spPr>
          <a:xfrm>
            <a:off x="6598169" y="3215040"/>
            <a:ext cx="1366760" cy="9020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点击输入简要文字内容文字内容概括精炼，不用多余的文字修饰，言短意赅的</a:t>
            </a:r>
            <a:endParaRPr lang="en-US" altLang="zh-CN" sz="9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营销布局网络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3" name="chimes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83"/>
          <p:cNvGraphicFramePr/>
          <p:nvPr/>
        </p:nvGraphicFramePr>
        <p:xfrm>
          <a:off x="311726" y="1080942"/>
          <a:ext cx="4307164" cy="2204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3" name="Group 14"/>
          <p:cNvGrpSpPr/>
          <p:nvPr/>
        </p:nvGrpSpPr>
        <p:grpSpPr>
          <a:xfrm>
            <a:off x="372008" y="3388092"/>
            <a:ext cx="4726465" cy="1100250"/>
            <a:chOff x="4500561" y="3113586"/>
            <a:chExt cx="4726465" cy="1100250"/>
          </a:xfrm>
        </p:grpSpPr>
        <p:sp>
          <p:nvSpPr>
            <p:cNvPr id="4" name="Rectangle 34"/>
            <p:cNvSpPr/>
            <p:nvPr/>
          </p:nvSpPr>
          <p:spPr>
            <a:xfrm>
              <a:off x="4500561" y="3429006"/>
              <a:ext cx="4726465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accent1"/>
                  </a:solidFill>
                  <a:latin typeface="微软雅黑 Light" panose="020B0502040204020203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000" dirty="0" smtClean="0">
                  <a:solidFill>
                    <a:schemeClr val="accent1"/>
                  </a:solidFill>
                  <a:latin typeface="微软雅黑 Light" panose="020B0502040204020203" pitchFamily="34" charset="-122"/>
                </a:rPr>
                <a:t>；</a:t>
              </a:r>
              <a:r>
                <a:rPr lang="zh-CN" altLang="en-US" sz="1000" dirty="0">
                  <a:solidFill>
                    <a:schemeClr val="accent1"/>
                  </a:solidFill>
                  <a:latin typeface="微软雅黑 Light" panose="020B0502040204020203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000" dirty="0" smtClean="0">
                  <a:solidFill>
                    <a:schemeClr val="accent1"/>
                  </a:solidFill>
                  <a:latin typeface="微软雅黑 Light" panose="020B0502040204020203" pitchFamily="34" charset="-122"/>
                </a:rPr>
                <a:t>；您</a:t>
              </a:r>
              <a:r>
                <a:rPr lang="zh-CN" altLang="en-US" sz="1000" dirty="0">
                  <a:solidFill>
                    <a:schemeClr val="accent1"/>
                  </a:solidFill>
                  <a:latin typeface="微软雅黑 Light" panose="020B0502040204020203" pitchFamily="34" charset="-122"/>
                </a:rPr>
                <a:t>的内容打在这里，或者通过复制您的文本</a:t>
              </a:r>
              <a:r>
                <a:rPr lang="zh-CN" altLang="en-US" sz="1000" dirty="0" smtClean="0">
                  <a:solidFill>
                    <a:schemeClr val="accent1"/>
                  </a:solidFill>
                  <a:latin typeface="微软雅黑 Light" panose="020B0502040204020203" pitchFamily="34" charset="-122"/>
                </a:rPr>
                <a:t>后</a:t>
              </a:r>
              <a:endParaRPr lang="en-US" altLang="zh-CN" sz="1000" dirty="0">
                <a:solidFill>
                  <a:schemeClr val="accent1"/>
                </a:solidFill>
                <a:latin typeface="微软雅黑 Light" panose="020B0502040204020203" pitchFamily="34" charset="-122"/>
              </a:endParaRPr>
            </a:p>
          </p:txBody>
        </p:sp>
        <p:sp>
          <p:nvSpPr>
            <p:cNvPr id="5" name="Rectangle 35"/>
            <p:cNvSpPr/>
            <p:nvPr/>
          </p:nvSpPr>
          <p:spPr>
            <a:xfrm>
              <a:off x="4500562" y="311358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dirty="0" smtClean="0">
                  <a:solidFill>
                    <a:schemeClr val="accent1"/>
                  </a:solidFill>
                  <a:latin typeface="+mn-ea"/>
                  <a:cs typeface="Open Sans" pitchFamily="34" charset="0"/>
                </a:rPr>
                <a:t>市场开拓计划</a:t>
              </a:r>
              <a:endParaRPr lang="en-US" sz="1800" dirty="0">
                <a:solidFill>
                  <a:schemeClr val="accent1"/>
                </a:solidFill>
                <a:latin typeface="+mn-ea"/>
                <a:cs typeface="Open Sans" pitchFamily="34" charset="0"/>
              </a:endParaRPr>
            </a:p>
          </p:txBody>
        </p:sp>
      </p:grp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6250225" y="1403643"/>
            <a:ext cx="2616684" cy="6186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altLang="en-US" sz="1100" dirty="0">
                <a:solidFill>
                  <a:schemeClr val="accent1"/>
                </a:solidFill>
                <a:latin typeface="+mn-ea"/>
                <a:cs typeface="Open Sans" pitchFamily="34" charset="0"/>
              </a:rPr>
              <a:t>添加您的标题</a:t>
            </a:r>
            <a:endParaRPr lang="en-US" altLang="zh-CN" sz="1100" dirty="0">
              <a:solidFill>
                <a:schemeClr val="accent1"/>
              </a:solidFill>
              <a:latin typeface="+mn-ea"/>
              <a:cs typeface="Open Sans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8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400" dirty="0">
              <a:solidFill>
                <a:schemeClr val="accent1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250225" y="2216609"/>
            <a:ext cx="2616684" cy="6186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altLang="en-US" sz="1100" dirty="0">
                <a:solidFill>
                  <a:schemeClr val="accent1"/>
                </a:solidFill>
                <a:latin typeface="+mn-ea"/>
                <a:cs typeface="Open Sans" pitchFamily="34" charset="0"/>
              </a:rPr>
              <a:t>添加您的标题</a:t>
            </a:r>
            <a:endParaRPr lang="en-US" altLang="zh-CN" sz="1100" dirty="0">
              <a:solidFill>
                <a:schemeClr val="accent1"/>
              </a:solidFill>
              <a:latin typeface="+mn-ea"/>
              <a:cs typeface="Open Sans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8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400" dirty="0">
              <a:solidFill>
                <a:schemeClr val="accent1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250225" y="2987422"/>
            <a:ext cx="2616684" cy="6186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altLang="en-US" sz="1100" dirty="0">
                <a:solidFill>
                  <a:schemeClr val="accent1"/>
                </a:solidFill>
                <a:latin typeface="+mn-ea"/>
                <a:cs typeface="Open Sans" pitchFamily="34" charset="0"/>
              </a:rPr>
              <a:t>添加您的标题</a:t>
            </a:r>
            <a:endParaRPr lang="en-US" altLang="zh-CN" sz="1100" dirty="0">
              <a:solidFill>
                <a:schemeClr val="accent1"/>
              </a:solidFill>
              <a:latin typeface="+mn-ea"/>
              <a:cs typeface="Open Sans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8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400" dirty="0">
              <a:solidFill>
                <a:schemeClr val="accent1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6250225" y="3786747"/>
            <a:ext cx="2616684" cy="6186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altLang="en-US" sz="1100" dirty="0">
                <a:solidFill>
                  <a:schemeClr val="accent1"/>
                </a:solidFill>
                <a:latin typeface="+mn-ea"/>
                <a:cs typeface="Open Sans" pitchFamily="34" charset="0"/>
              </a:rPr>
              <a:t>添加您的标题</a:t>
            </a:r>
            <a:endParaRPr lang="en-US" altLang="zh-CN" sz="1100" dirty="0">
              <a:solidFill>
                <a:schemeClr val="accent1"/>
              </a:solidFill>
              <a:latin typeface="+mn-ea"/>
              <a:cs typeface="Open Sans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8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400" dirty="0">
              <a:solidFill>
                <a:schemeClr val="accent1"/>
              </a:solidFill>
              <a:latin typeface="微软雅黑 Light" panose="020B0502040204020203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718687" y="1440965"/>
            <a:ext cx="414636" cy="414636"/>
            <a:chOff x="5718687" y="1792143"/>
            <a:chExt cx="414636" cy="414636"/>
          </a:xfrm>
          <a:effectLst/>
        </p:grpSpPr>
        <p:sp>
          <p:nvSpPr>
            <p:cNvPr id="9" name="Oval 53"/>
            <p:cNvSpPr>
              <a:spLocks noChangeAspect="1"/>
            </p:cNvSpPr>
            <p:nvPr/>
          </p:nvSpPr>
          <p:spPr>
            <a:xfrm>
              <a:off x="5718687" y="1792143"/>
              <a:ext cx="414636" cy="414636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MH_Other_3"/>
            <p:cNvSpPr/>
            <p:nvPr>
              <p:custDataLst>
                <p:tags r:id="rId2"/>
              </p:custDataLst>
            </p:nvPr>
          </p:nvSpPr>
          <p:spPr>
            <a:xfrm>
              <a:off x="5817743" y="1898486"/>
              <a:ext cx="216524" cy="201950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5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18687" y="3776680"/>
            <a:ext cx="414636" cy="414636"/>
            <a:chOff x="5718687" y="4127858"/>
            <a:chExt cx="414636" cy="414636"/>
          </a:xfrm>
          <a:effectLst/>
        </p:grpSpPr>
        <p:sp>
          <p:nvSpPr>
            <p:cNvPr id="13" name="Oval 57"/>
            <p:cNvSpPr>
              <a:spLocks noChangeAspect="1"/>
            </p:cNvSpPr>
            <p:nvPr/>
          </p:nvSpPr>
          <p:spPr>
            <a:xfrm>
              <a:off x="5718687" y="4127858"/>
              <a:ext cx="414636" cy="41463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MH_Other_5"/>
            <p:cNvSpPr/>
            <p:nvPr>
              <p:custDataLst>
                <p:tags r:id="rId3"/>
              </p:custDataLst>
            </p:nvPr>
          </p:nvSpPr>
          <p:spPr bwMode="auto">
            <a:xfrm>
              <a:off x="5817743" y="4274699"/>
              <a:ext cx="213401" cy="147819"/>
            </a:xfrm>
            <a:custGeom>
              <a:avLst/>
              <a:gdLst>
                <a:gd name="T0" fmla="*/ 2147483646 w 6190"/>
                <a:gd name="T1" fmla="*/ 2147483646 h 4291"/>
                <a:gd name="T2" fmla="*/ 2147483646 w 6190"/>
                <a:gd name="T3" fmla="*/ 2147483646 h 4291"/>
                <a:gd name="T4" fmla="*/ 2147483646 w 6190"/>
                <a:gd name="T5" fmla="*/ 2147483646 h 4291"/>
                <a:gd name="T6" fmla="*/ 2147483646 w 6190"/>
                <a:gd name="T7" fmla="*/ 2147483646 h 4291"/>
                <a:gd name="T8" fmla="*/ 2147483646 w 6190"/>
                <a:gd name="T9" fmla="*/ 2147483646 h 4291"/>
                <a:gd name="T10" fmla="*/ 2147483646 w 6190"/>
                <a:gd name="T11" fmla="*/ 2147483646 h 4291"/>
                <a:gd name="T12" fmla="*/ 2147483646 w 6190"/>
                <a:gd name="T13" fmla="*/ 2147483646 h 4291"/>
                <a:gd name="T14" fmla="*/ 2147483646 w 6190"/>
                <a:gd name="T15" fmla="*/ 2147483646 h 4291"/>
                <a:gd name="T16" fmla="*/ 2147483646 w 6190"/>
                <a:gd name="T17" fmla="*/ 2147483646 h 4291"/>
                <a:gd name="T18" fmla="*/ 2147483646 w 6190"/>
                <a:gd name="T19" fmla="*/ 2147483646 h 4291"/>
                <a:gd name="T20" fmla="*/ 2147483646 w 6190"/>
                <a:gd name="T21" fmla="*/ 2147483646 h 4291"/>
                <a:gd name="T22" fmla="*/ 2147483646 w 6190"/>
                <a:gd name="T23" fmla="*/ 2147483646 h 4291"/>
                <a:gd name="T24" fmla="*/ 2147483646 w 6190"/>
                <a:gd name="T25" fmla="*/ 2147483646 h 4291"/>
                <a:gd name="T26" fmla="*/ 2147483646 w 6190"/>
                <a:gd name="T27" fmla="*/ 2147483646 h 4291"/>
                <a:gd name="T28" fmla="*/ 2147483646 w 6190"/>
                <a:gd name="T29" fmla="*/ 2147483646 h 4291"/>
                <a:gd name="T30" fmla="*/ 2147483646 w 6190"/>
                <a:gd name="T31" fmla="*/ 2147483646 h 4291"/>
                <a:gd name="T32" fmla="*/ 2147483646 w 6190"/>
                <a:gd name="T33" fmla="*/ 2147483646 h 4291"/>
                <a:gd name="T34" fmla="*/ 2147483646 w 6190"/>
                <a:gd name="T35" fmla="*/ 2147483646 h 4291"/>
                <a:gd name="T36" fmla="*/ 2147483646 w 6190"/>
                <a:gd name="T37" fmla="*/ 2147483646 h 4291"/>
                <a:gd name="T38" fmla="*/ 2147483646 w 6190"/>
                <a:gd name="T39" fmla="*/ 2147483646 h 4291"/>
                <a:gd name="T40" fmla="*/ 2147483646 w 6190"/>
                <a:gd name="T41" fmla="*/ 2147483646 h 4291"/>
                <a:gd name="T42" fmla="*/ 2147483646 w 6190"/>
                <a:gd name="T43" fmla="*/ 2147483646 h 4291"/>
                <a:gd name="T44" fmla="*/ 2147483646 w 6190"/>
                <a:gd name="T45" fmla="*/ 2147483646 h 4291"/>
                <a:gd name="T46" fmla="*/ 2147483646 w 6190"/>
                <a:gd name="T47" fmla="*/ 2147483646 h 4291"/>
                <a:gd name="T48" fmla="*/ 2147483646 w 6190"/>
                <a:gd name="T49" fmla="*/ 2147483646 h 4291"/>
                <a:gd name="T50" fmla="*/ 0 w 6190"/>
                <a:gd name="T51" fmla="*/ 2147483646 h 4291"/>
                <a:gd name="T52" fmla="*/ 0 w 6190"/>
                <a:gd name="T53" fmla="*/ 2147483646 h 4291"/>
                <a:gd name="T54" fmla="*/ 2147483646 w 6190"/>
                <a:gd name="T55" fmla="*/ 2147483646 h 4291"/>
                <a:gd name="T56" fmla="*/ 2147483646 w 6190"/>
                <a:gd name="T57" fmla="*/ 2147483646 h 4291"/>
                <a:gd name="T58" fmla="*/ 2147483646 w 6190"/>
                <a:gd name="T59" fmla="*/ 0 h 4291"/>
                <a:gd name="T60" fmla="*/ 2147483646 w 6190"/>
                <a:gd name="T61" fmla="*/ 2147483646 h 4291"/>
                <a:gd name="T62" fmla="*/ 2147483646 w 6190"/>
                <a:gd name="T63" fmla="*/ 2147483646 h 4291"/>
                <a:gd name="T64" fmla="*/ 2147483646 w 6190"/>
                <a:gd name="T65" fmla="*/ 2147483646 h 4291"/>
                <a:gd name="T66" fmla="*/ 2147483646 w 6190"/>
                <a:gd name="T67" fmla="*/ 2147483646 h 4291"/>
                <a:gd name="T68" fmla="*/ 2147483646 w 6190"/>
                <a:gd name="T69" fmla="*/ 2147483646 h 4291"/>
                <a:gd name="T70" fmla="*/ 2147483646 w 6190"/>
                <a:gd name="T71" fmla="*/ 2147483646 h 4291"/>
                <a:gd name="T72" fmla="*/ 2147483646 w 6190"/>
                <a:gd name="T73" fmla="*/ 2147483646 h 4291"/>
                <a:gd name="T74" fmla="*/ 2147483646 w 6190"/>
                <a:gd name="T75" fmla="*/ 2147483646 h 4291"/>
                <a:gd name="T76" fmla="*/ 2147483646 w 6190"/>
                <a:gd name="T77" fmla="*/ 2147483646 h 4291"/>
                <a:gd name="T78" fmla="*/ 2147483646 w 6190"/>
                <a:gd name="T79" fmla="*/ 2147483646 h 4291"/>
                <a:gd name="T80" fmla="*/ 2147483646 w 6190"/>
                <a:gd name="T81" fmla="*/ 2147483646 h 4291"/>
                <a:gd name="T82" fmla="*/ 2147483646 w 6190"/>
                <a:gd name="T83" fmla="*/ 2147483646 h 4291"/>
                <a:gd name="T84" fmla="*/ 2147483646 w 6190"/>
                <a:gd name="T85" fmla="*/ 2147483646 h 4291"/>
                <a:gd name="T86" fmla="*/ 2147483646 w 6190"/>
                <a:gd name="T87" fmla="*/ 2147483646 h 4291"/>
                <a:gd name="T88" fmla="*/ 2147483646 w 6190"/>
                <a:gd name="T89" fmla="*/ 2147483646 h 4291"/>
                <a:gd name="T90" fmla="*/ 2147483646 w 6190"/>
                <a:gd name="T91" fmla="*/ 2147483646 h 429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 sz="1015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18687" y="2223540"/>
            <a:ext cx="414636" cy="414636"/>
            <a:chOff x="5718687" y="2574718"/>
            <a:chExt cx="414636" cy="414636"/>
          </a:xfrm>
          <a:effectLst/>
        </p:grpSpPr>
        <p:sp>
          <p:nvSpPr>
            <p:cNvPr id="10" name="Oval 54"/>
            <p:cNvSpPr>
              <a:spLocks noChangeAspect="1"/>
            </p:cNvSpPr>
            <p:nvPr/>
          </p:nvSpPr>
          <p:spPr>
            <a:xfrm>
              <a:off x="5718687" y="2574718"/>
              <a:ext cx="414636" cy="41463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MH_Other_12"/>
            <p:cNvSpPr/>
            <p:nvPr>
              <p:custDataLst>
                <p:tags r:id="rId4"/>
              </p:custDataLst>
            </p:nvPr>
          </p:nvSpPr>
          <p:spPr>
            <a:xfrm>
              <a:off x="5817743" y="2716059"/>
              <a:ext cx="209236" cy="165516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43000" anchor="ctr"/>
            <a:lstStyle/>
            <a:p>
              <a:pPr algn="ctr">
                <a:defRPr/>
              </a:pPr>
              <a:endParaRPr lang="zh-CN" altLang="en-US" sz="101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718687" y="2977355"/>
            <a:ext cx="414636" cy="414636"/>
            <a:chOff x="5718687" y="3328533"/>
            <a:chExt cx="414636" cy="414636"/>
          </a:xfrm>
          <a:effectLst/>
        </p:grpSpPr>
        <p:sp>
          <p:nvSpPr>
            <p:cNvPr id="11" name="Oval 57"/>
            <p:cNvSpPr>
              <a:spLocks noChangeAspect="1"/>
            </p:cNvSpPr>
            <p:nvPr/>
          </p:nvSpPr>
          <p:spPr>
            <a:xfrm>
              <a:off x="5718687" y="3328533"/>
              <a:ext cx="414636" cy="414636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MH_Other_1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833718" y="3445507"/>
              <a:ext cx="193622" cy="191540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5">
                <a:solidFill>
                  <a:schemeClr val="bg1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市场开拓计划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6" name="chimes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481011" y="3230307"/>
            <a:ext cx="4181979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188" dirty="0" smtClean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资本融资</a:t>
            </a:r>
            <a:endParaRPr lang="zh-CN" altLang="en-US" sz="5400" spc="188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129000" y="384561"/>
            <a:ext cx="2886004" cy="2886004"/>
            <a:chOff x="6630929" y="1514781"/>
            <a:chExt cx="1465621" cy="1465621"/>
          </a:xfrm>
        </p:grpSpPr>
        <p:pic>
          <p:nvPicPr>
            <p:cNvPr id="17" name="图片 28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929" y="1514781"/>
              <a:ext cx="1465621" cy="1465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组合 17"/>
            <p:cNvGrpSpPr>
              <a:grpSpLocks noChangeAspect="1"/>
            </p:cNvGrpSpPr>
            <p:nvPr/>
          </p:nvGrpSpPr>
          <p:grpSpPr>
            <a:xfrm>
              <a:off x="7093739" y="1986776"/>
              <a:ext cx="540000" cy="521630"/>
              <a:chOff x="7493000" y="1820863"/>
              <a:chExt cx="233363" cy="225425"/>
            </a:xfrm>
            <a:solidFill>
              <a:schemeClr val="bg1">
                <a:alpha val="80000"/>
              </a:schemeClr>
            </a:solidFill>
          </p:grpSpPr>
          <p:sp>
            <p:nvSpPr>
              <p:cNvPr id="19" name="Freeform 315"/>
              <p:cNvSpPr/>
              <p:nvPr/>
            </p:nvSpPr>
            <p:spPr bwMode="auto">
              <a:xfrm>
                <a:off x="7624763" y="1947863"/>
                <a:ext cx="93663" cy="98425"/>
              </a:xfrm>
              <a:custGeom>
                <a:avLst/>
                <a:gdLst>
                  <a:gd name="T0" fmla="*/ 25 w 25"/>
                  <a:gd name="T1" fmla="*/ 3 h 26"/>
                  <a:gd name="T2" fmla="*/ 20 w 25"/>
                  <a:gd name="T3" fmla="*/ 6 h 26"/>
                  <a:gd name="T4" fmla="*/ 7 w 25"/>
                  <a:gd name="T5" fmla="*/ 6 h 26"/>
                  <a:gd name="T6" fmla="*/ 7 w 25"/>
                  <a:gd name="T7" fmla="*/ 0 h 26"/>
                  <a:gd name="T8" fmla="*/ 0 w 25"/>
                  <a:gd name="T9" fmla="*/ 13 h 26"/>
                  <a:gd name="T10" fmla="*/ 7 w 25"/>
                  <a:gd name="T11" fmla="*/ 26 h 26"/>
                  <a:gd name="T12" fmla="*/ 7 w 25"/>
                  <a:gd name="T13" fmla="*/ 19 h 26"/>
                  <a:gd name="T14" fmla="*/ 14 w 25"/>
                  <a:gd name="T15" fmla="*/ 19 h 26"/>
                  <a:gd name="T16" fmla="*/ 25 w 25"/>
                  <a:gd name="T17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6">
                    <a:moveTo>
                      <a:pt x="25" y="3"/>
                    </a:moveTo>
                    <a:cubicBezTo>
                      <a:pt x="25" y="3"/>
                      <a:pt x="22" y="6"/>
                      <a:pt x="20" y="6"/>
                    </a:cubicBezTo>
                    <a:cubicBezTo>
                      <a:pt x="18" y="6"/>
                      <a:pt x="7" y="6"/>
                      <a:pt x="7" y="6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9" y="21"/>
                      <a:pt x="2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Freeform 316"/>
              <p:cNvSpPr/>
              <p:nvPr/>
            </p:nvSpPr>
            <p:spPr bwMode="auto">
              <a:xfrm>
                <a:off x="7651750" y="1884363"/>
                <a:ext cx="74613" cy="87313"/>
              </a:xfrm>
              <a:custGeom>
                <a:avLst/>
                <a:gdLst>
                  <a:gd name="T0" fmla="*/ 0 w 20"/>
                  <a:gd name="T1" fmla="*/ 6 h 23"/>
                  <a:gd name="T2" fmla="*/ 11 w 20"/>
                  <a:gd name="T3" fmla="*/ 0 h 23"/>
                  <a:gd name="T4" fmla="*/ 18 w 20"/>
                  <a:gd name="T5" fmla="*/ 12 h 23"/>
                  <a:gd name="T6" fmla="*/ 16 w 20"/>
                  <a:gd name="T7" fmla="*/ 20 h 23"/>
                  <a:gd name="T8" fmla="*/ 7 w 20"/>
                  <a:gd name="T9" fmla="*/ 18 h 23"/>
                  <a:gd name="T10" fmla="*/ 0 w 20"/>
                  <a:gd name="T1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3">
                    <a:moveTo>
                      <a:pt x="0" y="6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0" y="17"/>
                      <a:pt x="16" y="20"/>
                    </a:cubicBezTo>
                    <a:cubicBezTo>
                      <a:pt x="11" y="23"/>
                      <a:pt x="7" y="18"/>
                      <a:pt x="7" y="18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Freeform 317"/>
              <p:cNvSpPr/>
              <p:nvPr/>
            </p:nvSpPr>
            <p:spPr bwMode="auto">
              <a:xfrm>
                <a:off x="7493000" y="1906588"/>
                <a:ext cx="95250" cy="101600"/>
              </a:xfrm>
              <a:custGeom>
                <a:avLst/>
                <a:gdLst>
                  <a:gd name="T0" fmla="*/ 13 w 25"/>
                  <a:gd name="T1" fmla="*/ 27 h 27"/>
                  <a:gd name="T2" fmla="*/ 12 w 25"/>
                  <a:gd name="T3" fmla="*/ 21 h 27"/>
                  <a:gd name="T4" fmla="*/ 19 w 25"/>
                  <a:gd name="T5" fmla="*/ 10 h 27"/>
                  <a:gd name="T6" fmla="*/ 25 w 25"/>
                  <a:gd name="T7" fmla="*/ 13 h 27"/>
                  <a:gd name="T8" fmla="*/ 17 w 25"/>
                  <a:gd name="T9" fmla="*/ 1 h 27"/>
                  <a:gd name="T10" fmla="*/ 2 w 25"/>
                  <a:gd name="T11" fmla="*/ 0 h 27"/>
                  <a:gd name="T12" fmla="*/ 8 w 25"/>
                  <a:gd name="T13" fmla="*/ 3 h 27"/>
                  <a:gd name="T14" fmla="*/ 5 w 25"/>
                  <a:gd name="T15" fmla="*/ 9 h 27"/>
                  <a:gd name="T16" fmla="*/ 13 w 25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7">
                    <a:moveTo>
                      <a:pt x="13" y="27"/>
                    </a:moveTo>
                    <a:cubicBezTo>
                      <a:pt x="13" y="27"/>
                      <a:pt x="11" y="23"/>
                      <a:pt x="12" y="21"/>
                    </a:cubicBezTo>
                    <a:cubicBezTo>
                      <a:pt x="13" y="19"/>
                      <a:pt x="19" y="10"/>
                      <a:pt x="19" y="10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0" y="13"/>
                      <a:pt x="1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Freeform 318"/>
              <p:cNvSpPr/>
              <p:nvPr/>
            </p:nvSpPr>
            <p:spPr bwMode="auto">
              <a:xfrm>
                <a:off x="7546975" y="1978025"/>
                <a:ext cx="74613" cy="46038"/>
              </a:xfrm>
              <a:custGeom>
                <a:avLst/>
                <a:gdLst>
                  <a:gd name="T0" fmla="*/ 20 w 20"/>
                  <a:gd name="T1" fmla="*/ 0 h 12"/>
                  <a:gd name="T2" fmla="*/ 20 w 20"/>
                  <a:gd name="T3" fmla="*/ 12 h 12"/>
                  <a:gd name="T4" fmla="*/ 7 w 20"/>
                  <a:gd name="T5" fmla="*/ 12 h 12"/>
                  <a:gd name="T6" fmla="*/ 1 w 20"/>
                  <a:gd name="T7" fmla="*/ 6 h 12"/>
                  <a:gd name="T8" fmla="*/ 7 w 20"/>
                  <a:gd name="T9" fmla="*/ 0 h 12"/>
                  <a:gd name="T10" fmla="*/ 20 w 20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2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1" y="12"/>
                      <a:pt x="1" y="6"/>
                    </a:cubicBezTo>
                    <a:cubicBezTo>
                      <a:pt x="0" y="1"/>
                      <a:pt x="7" y="0"/>
                      <a:pt x="7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Freeform 319"/>
              <p:cNvSpPr/>
              <p:nvPr/>
            </p:nvSpPr>
            <p:spPr bwMode="auto">
              <a:xfrm>
                <a:off x="7588250" y="1820863"/>
                <a:ext cx="107950" cy="74613"/>
              </a:xfrm>
              <a:custGeom>
                <a:avLst/>
                <a:gdLst>
                  <a:gd name="T0" fmla="*/ 0 w 29"/>
                  <a:gd name="T1" fmla="*/ 2 h 20"/>
                  <a:gd name="T2" fmla="*/ 6 w 29"/>
                  <a:gd name="T3" fmla="*/ 5 h 20"/>
                  <a:gd name="T4" fmla="*/ 12 w 29"/>
                  <a:gd name="T5" fmla="*/ 17 h 20"/>
                  <a:gd name="T6" fmla="*/ 7 w 29"/>
                  <a:gd name="T7" fmla="*/ 20 h 20"/>
                  <a:gd name="T8" fmla="*/ 21 w 29"/>
                  <a:gd name="T9" fmla="*/ 19 h 20"/>
                  <a:gd name="T10" fmla="*/ 29 w 29"/>
                  <a:gd name="T11" fmla="*/ 7 h 20"/>
                  <a:gd name="T12" fmla="*/ 23 w 29"/>
                  <a:gd name="T13" fmla="*/ 11 h 20"/>
                  <a:gd name="T14" fmla="*/ 20 w 29"/>
                  <a:gd name="T15" fmla="*/ 5 h 20"/>
                  <a:gd name="T16" fmla="*/ 0 w 29"/>
                  <a:gd name="T1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0">
                    <a:moveTo>
                      <a:pt x="0" y="2"/>
                    </a:moveTo>
                    <a:cubicBezTo>
                      <a:pt x="0" y="2"/>
                      <a:pt x="5" y="4"/>
                      <a:pt x="6" y="5"/>
                    </a:cubicBezTo>
                    <a:cubicBezTo>
                      <a:pt x="7" y="7"/>
                      <a:pt x="12" y="17"/>
                      <a:pt x="12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19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 320"/>
              <p:cNvSpPr/>
              <p:nvPr/>
            </p:nvSpPr>
            <p:spPr bwMode="auto">
              <a:xfrm>
                <a:off x="7535863" y="1828800"/>
                <a:ext cx="74613" cy="85725"/>
              </a:xfrm>
              <a:custGeom>
                <a:avLst/>
                <a:gdLst>
                  <a:gd name="T0" fmla="*/ 11 w 20"/>
                  <a:gd name="T1" fmla="*/ 23 h 23"/>
                  <a:gd name="T2" fmla="*/ 0 w 20"/>
                  <a:gd name="T3" fmla="*/ 16 h 23"/>
                  <a:gd name="T4" fmla="*/ 7 w 20"/>
                  <a:gd name="T5" fmla="*/ 5 h 23"/>
                  <a:gd name="T6" fmla="*/ 15 w 20"/>
                  <a:gd name="T7" fmla="*/ 3 h 23"/>
                  <a:gd name="T8" fmla="*/ 18 w 20"/>
                  <a:gd name="T9" fmla="*/ 11 h 23"/>
                  <a:gd name="T10" fmla="*/ 11 w 20"/>
                  <a:gd name="T1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3">
                    <a:moveTo>
                      <a:pt x="11" y="23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10" y="0"/>
                      <a:pt x="15" y="3"/>
                    </a:cubicBezTo>
                    <a:cubicBezTo>
                      <a:pt x="20" y="5"/>
                      <a:pt x="18" y="11"/>
                      <a:pt x="18" y="11"/>
                    </a:cubicBezTo>
                    <a:lnTo>
                      <a:pt x="11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2551472" y="4129888"/>
            <a:ext cx="404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Capital Financing</a:t>
            </a:r>
            <a:endParaRPr lang="en-US" altLang="zh-CN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sndAc>
          <p:stSnd>
            <p:snd r:embed="rId2" name="chimes.wav"/>
          </p:stSnd>
        </p:sndAc>
      </p:transition>
    </mc:Choice>
    <mc:Fallback>
      <p:transition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002612" y="1441844"/>
          <a:ext cx="7322682" cy="2911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0455"/>
                <a:gridCol w="1600910"/>
                <a:gridCol w="854363"/>
                <a:gridCol w="813391"/>
                <a:gridCol w="813391"/>
                <a:gridCol w="813391"/>
                <a:gridCol w="837314"/>
                <a:gridCol w="789467"/>
              </a:tblGrid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互动部分</a:t>
                      </a:r>
                      <a:endParaRPr lang="zh-CN" alt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酒保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2,000.00 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相关道具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b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互动道具</a:t>
                      </a:r>
                      <a:endParaRPr lang="zh-CN" alt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葡萄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600.00 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b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卡片</a:t>
                      </a:r>
                      <a:endParaRPr lang="zh-CN" alt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b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小计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2,600.00 </a:t>
                      </a:r>
                      <a:endParaRPr lang="en-US" altLang="zh-CN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b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自助区大棚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300×600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4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个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250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1,000.00</a:t>
                      </a:r>
                      <a:endParaRPr lang="en-US" altLang="zh-CN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租用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桌子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30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个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18</a:t>
                      </a:r>
                      <a:r>
                        <a:rPr lang="zh-CN" altLang="en-US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元</a:t>
                      </a:r>
                      <a:r>
                        <a:rPr lang="en-US" altLang="zh-CN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/</a:t>
                      </a:r>
                      <a:r>
                        <a:rPr lang="zh-CN" altLang="en-US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天</a:t>
                      </a:r>
                      <a:endParaRPr lang="zh-CN" alt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540.00</a:t>
                      </a:r>
                      <a:endParaRPr lang="en-US" altLang="zh-CN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租用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椅子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600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张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10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元</a:t>
                      </a:r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/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天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6,000.00</a:t>
                      </a:r>
                      <a:endParaRPr lang="en-US" altLang="zh-CN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租用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升空气球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4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个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400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元</a:t>
                      </a:r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/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天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3,200.00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2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天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小彩气球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1,200.00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条幅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80×500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4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条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880.00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挂幅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500×100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条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450.00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区域指引牌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6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个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350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2,100.00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花篮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50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个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120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6,000.00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桌花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3</a:t>
                      </a:r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个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60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180.00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41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小计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solidFill>
                            <a:schemeClr val="accent1"/>
                          </a:solidFill>
                          <a:effectLst/>
                        </a:rPr>
                        <a:t>21,370.00 </a:t>
                      </a:r>
                      <a:endParaRPr lang="en-US" altLang="zh-CN" sz="900" b="0" i="0" u="none" strike="noStrike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755" marR="9755" marT="9755" marB="0" anchor="b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02612" y="1010017"/>
          <a:ext cx="7322401" cy="429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3600"/>
                <a:gridCol w="1588865"/>
                <a:gridCol w="851936"/>
                <a:gridCol w="813600"/>
                <a:gridCol w="813600"/>
                <a:gridCol w="813600"/>
                <a:gridCol w="838013"/>
                <a:gridCol w="789187"/>
              </a:tblGrid>
              <a:tr h="2146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名称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分项名称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规格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44" marR="7144" marT="7144" marB="0" anchor="b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材料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数量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单价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金额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备注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  <a:tr h="21462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(W×H)cm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44" marR="7144" marT="7144" marB="0" anchor="b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成本预算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1" name="chimes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572182" y="1429104"/>
            <a:ext cx="77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预算</a:t>
            </a:r>
            <a:r>
              <a:rPr lang="zh-CN" altLang="en-US" sz="1200" dirty="0" smtClean="0">
                <a:solidFill>
                  <a:schemeClr val="accent1"/>
                </a:solidFill>
              </a:rPr>
              <a:t>一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1" name="Rectangle 37"/>
          <p:cNvSpPr/>
          <p:nvPr/>
        </p:nvSpPr>
        <p:spPr>
          <a:xfrm>
            <a:off x="1572182" y="1668378"/>
            <a:ext cx="2780621" cy="48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您的内容打在这里，或者通过复制您的文本后在此框中选择粘贴，并选择只保留您的</a:t>
            </a:r>
            <a:r>
              <a:rPr lang="zh-CN" altLang="en-US" sz="900" dirty="0" smtClean="0">
                <a:solidFill>
                  <a:schemeClr val="accent1"/>
                </a:solidFill>
                <a:latin typeface="微软雅黑 Light" panose="020B0502040204020203" pitchFamily="34" charset="-122"/>
              </a:rPr>
              <a:t>内容打</a:t>
            </a: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在</a:t>
            </a:r>
            <a:r>
              <a:rPr lang="zh-CN" altLang="en-US" sz="900" dirty="0" smtClean="0">
                <a:solidFill>
                  <a:schemeClr val="accent1"/>
                </a:solidFill>
                <a:latin typeface="微软雅黑 Light" panose="020B0502040204020203" pitchFamily="34" charset="-122"/>
              </a:rPr>
              <a:t>这里</a:t>
            </a:r>
            <a:endParaRPr lang="en-US" altLang="zh-CN" sz="900" dirty="0">
              <a:solidFill>
                <a:schemeClr val="accent1"/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72182" y="2486759"/>
            <a:ext cx="77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accent1"/>
                </a:solidFill>
              </a:rPr>
              <a:t>预算二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5" name="Rectangle 37"/>
          <p:cNvSpPr/>
          <p:nvPr/>
        </p:nvSpPr>
        <p:spPr>
          <a:xfrm>
            <a:off x="1572182" y="2739285"/>
            <a:ext cx="2780621" cy="48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您的内容打在这里，或者通过复制您的文本后在此框中选择粘贴，并选择只保留您的内容打在这里</a:t>
            </a:r>
            <a:endParaRPr lang="en-US" altLang="zh-CN" sz="900" dirty="0">
              <a:solidFill>
                <a:schemeClr val="accent1"/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72182" y="3638003"/>
            <a:ext cx="77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accent1"/>
                </a:solidFill>
              </a:rPr>
              <a:t>预算三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2182" y="3890529"/>
            <a:ext cx="2780621" cy="48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您的内容打在这里，或者通过复制您的文本后在此框中选择粘贴，并选择只保留您的内容打在这里</a:t>
            </a:r>
            <a:endParaRPr lang="en-US" altLang="zh-CN" sz="900" dirty="0">
              <a:solidFill>
                <a:schemeClr val="accent1"/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716321" y="1481648"/>
            <a:ext cx="77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accent1"/>
                </a:solidFill>
              </a:rPr>
              <a:t>预算四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41" name="Rectangle 37"/>
          <p:cNvSpPr/>
          <p:nvPr/>
        </p:nvSpPr>
        <p:spPr>
          <a:xfrm>
            <a:off x="5716321" y="1720922"/>
            <a:ext cx="2780621" cy="48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您的内容打在这里，或者通过复制您的文本后在此框中选择粘贴，并选择只保留您的内容打在这里</a:t>
            </a:r>
            <a:endParaRPr lang="en-US" altLang="zh-CN" sz="900" dirty="0">
              <a:solidFill>
                <a:schemeClr val="accent1"/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716321" y="2552555"/>
            <a:ext cx="77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accent1"/>
                </a:solidFill>
              </a:rPr>
              <a:t>预算五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44" name="Rectangle 37"/>
          <p:cNvSpPr/>
          <p:nvPr/>
        </p:nvSpPr>
        <p:spPr>
          <a:xfrm>
            <a:off x="5716321" y="2805081"/>
            <a:ext cx="2780621" cy="48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您的内容打在这里，或者通过复制您的文本后在此框中选择粘贴，并选择只保留您的内容打在这里</a:t>
            </a:r>
            <a:endParaRPr lang="en-US" altLang="zh-CN" sz="900" dirty="0">
              <a:solidFill>
                <a:schemeClr val="accent1"/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716321" y="3703799"/>
            <a:ext cx="77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accent1"/>
                </a:solidFill>
              </a:rPr>
              <a:t>预算六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47" name="Rectangle 37"/>
          <p:cNvSpPr/>
          <p:nvPr/>
        </p:nvSpPr>
        <p:spPr>
          <a:xfrm>
            <a:off x="5716321" y="3956325"/>
            <a:ext cx="2780621" cy="48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</a:rPr>
              <a:t>您的内容打在这里，或者通过复制您的文本后在此框中选择粘贴，并选择只保留您的内容打在这里</a:t>
            </a:r>
            <a:endParaRPr lang="en-US" altLang="zh-CN" sz="900" dirty="0">
              <a:solidFill>
                <a:schemeClr val="accent1"/>
              </a:solidFill>
              <a:latin typeface="Lao UI" panose="020B0502040204020203" pitchFamily="34" charset="0"/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49881" y="2512135"/>
            <a:ext cx="636196" cy="636164"/>
            <a:chOff x="849881" y="2512135"/>
            <a:chExt cx="636196" cy="636164"/>
          </a:xfrm>
        </p:grpSpPr>
        <p:sp>
          <p:nvSpPr>
            <p:cNvPr id="48" name="Rectangle 22"/>
            <p:cNvSpPr/>
            <p:nvPr/>
          </p:nvSpPr>
          <p:spPr>
            <a:xfrm>
              <a:off x="849881" y="2512135"/>
              <a:ext cx="636196" cy="636164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Freeform 23"/>
            <p:cNvSpPr>
              <a:spLocks noEditPoints="1"/>
            </p:cNvSpPr>
            <p:nvPr/>
          </p:nvSpPr>
          <p:spPr bwMode="auto">
            <a:xfrm>
              <a:off x="969947" y="2672763"/>
              <a:ext cx="389082" cy="322810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49881" y="1440565"/>
            <a:ext cx="636196" cy="636164"/>
            <a:chOff x="849881" y="1440565"/>
            <a:chExt cx="636196" cy="636164"/>
          </a:xfrm>
        </p:grpSpPr>
        <p:sp>
          <p:nvSpPr>
            <p:cNvPr id="50" name="Rectangle 13"/>
            <p:cNvSpPr/>
            <p:nvPr/>
          </p:nvSpPr>
          <p:spPr>
            <a:xfrm>
              <a:off x="849881" y="1440565"/>
              <a:ext cx="636196" cy="636164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100"/>
            <p:cNvSpPr/>
            <p:nvPr/>
          </p:nvSpPr>
          <p:spPr bwMode="auto">
            <a:xfrm>
              <a:off x="992757" y="1583441"/>
              <a:ext cx="303570" cy="342050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18813" y="3696226"/>
            <a:ext cx="636196" cy="636164"/>
            <a:chOff x="5018813" y="3696226"/>
            <a:chExt cx="636196" cy="636164"/>
          </a:xfrm>
        </p:grpSpPr>
        <p:sp>
          <p:nvSpPr>
            <p:cNvPr id="52" name="Rectangle 27"/>
            <p:cNvSpPr/>
            <p:nvPr/>
          </p:nvSpPr>
          <p:spPr>
            <a:xfrm>
              <a:off x="5018813" y="3696226"/>
              <a:ext cx="636196" cy="636164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3" name="Freeform 107"/>
            <p:cNvSpPr>
              <a:spLocks noEditPoints="1"/>
            </p:cNvSpPr>
            <p:nvPr/>
          </p:nvSpPr>
          <p:spPr bwMode="auto">
            <a:xfrm>
              <a:off x="5161689" y="3839102"/>
              <a:ext cx="365566" cy="314258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accent1"/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49881" y="3655143"/>
            <a:ext cx="636196" cy="636164"/>
            <a:chOff x="849881" y="3655143"/>
            <a:chExt cx="636196" cy="636164"/>
          </a:xfrm>
        </p:grpSpPr>
        <p:sp>
          <p:nvSpPr>
            <p:cNvPr id="54" name="Rectangle 26"/>
            <p:cNvSpPr/>
            <p:nvPr/>
          </p:nvSpPr>
          <p:spPr>
            <a:xfrm>
              <a:off x="849881" y="3655143"/>
              <a:ext cx="636196" cy="636164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5" name="Group 67"/>
            <p:cNvGrpSpPr/>
            <p:nvPr/>
          </p:nvGrpSpPr>
          <p:grpSpPr>
            <a:xfrm>
              <a:off x="921319" y="3869457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56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57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58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018813" y="1481648"/>
            <a:ext cx="636196" cy="636164"/>
            <a:chOff x="5018813" y="1481648"/>
            <a:chExt cx="636196" cy="636164"/>
          </a:xfrm>
        </p:grpSpPr>
        <p:sp>
          <p:nvSpPr>
            <p:cNvPr id="59" name="Rectangle 16"/>
            <p:cNvSpPr/>
            <p:nvPr/>
          </p:nvSpPr>
          <p:spPr>
            <a:xfrm>
              <a:off x="5018813" y="1481648"/>
              <a:ext cx="636196" cy="636164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60" name="Group 68"/>
            <p:cNvGrpSpPr/>
            <p:nvPr/>
          </p:nvGrpSpPr>
          <p:grpSpPr>
            <a:xfrm>
              <a:off x="5176628" y="1634362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61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62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63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64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65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66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67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68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69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018813" y="2553218"/>
            <a:ext cx="636196" cy="636164"/>
            <a:chOff x="5018813" y="2553218"/>
            <a:chExt cx="636196" cy="636164"/>
          </a:xfrm>
        </p:grpSpPr>
        <p:sp>
          <p:nvSpPr>
            <p:cNvPr id="70" name="Rectangle 23"/>
            <p:cNvSpPr/>
            <p:nvPr/>
          </p:nvSpPr>
          <p:spPr>
            <a:xfrm>
              <a:off x="5018813" y="2553218"/>
              <a:ext cx="636196" cy="636164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71" name="Group 78"/>
            <p:cNvGrpSpPr/>
            <p:nvPr/>
          </p:nvGrpSpPr>
          <p:grpSpPr>
            <a:xfrm>
              <a:off x="5208442" y="2696094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72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73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</p:grpSp>
      </p:grpSp>
      <p:sp>
        <p:nvSpPr>
          <p:cNvPr id="74" name="矩形 73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成本控制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00">
        <p:sndAc>
          <p:stSnd>
            <p:snd r:embed="rId1" name="chimes.wav"/>
          </p:stSnd>
        </p:sndAc>
      </p:transition>
    </mc:Choice>
    <mc:Fallback>
      <p:transition>
        <p:sndAc>
          <p:stSnd>
            <p:snd r:embed="rId1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00338" y="1403494"/>
            <a:ext cx="574160" cy="574159"/>
            <a:chOff x="673612" y="2242386"/>
            <a:chExt cx="765547" cy="765545"/>
          </a:xfrm>
        </p:grpSpPr>
        <p:sp>
          <p:nvSpPr>
            <p:cNvPr id="5" name="Oval 4"/>
            <p:cNvSpPr/>
            <p:nvPr/>
          </p:nvSpPr>
          <p:spPr>
            <a:xfrm>
              <a:off x="673613" y="2242386"/>
              <a:ext cx="765546" cy="76554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7" name="Pie 6"/>
            <p:cNvSpPr/>
            <p:nvPr/>
          </p:nvSpPr>
          <p:spPr>
            <a:xfrm>
              <a:off x="673613" y="2242386"/>
              <a:ext cx="765546" cy="765545"/>
            </a:xfrm>
            <a:prstGeom prst="pie">
              <a:avLst>
                <a:gd name="adj1" fmla="val 2818501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3612" y="2509741"/>
              <a:ext cx="500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64%</a:t>
              </a:r>
              <a:endParaRPr lang="en-US" sz="75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00335" y="3542272"/>
            <a:ext cx="574160" cy="574160"/>
            <a:chOff x="673608" y="4714204"/>
            <a:chExt cx="765547" cy="765547"/>
          </a:xfrm>
        </p:grpSpPr>
        <p:sp>
          <p:nvSpPr>
            <p:cNvPr id="16" name="Oval 15"/>
            <p:cNvSpPr/>
            <p:nvPr/>
          </p:nvSpPr>
          <p:spPr>
            <a:xfrm>
              <a:off x="673609" y="4714206"/>
              <a:ext cx="765546" cy="76554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8" name="Pie 17"/>
            <p:cNvSpPr/>
            <p:nvPr/>
          </p:nvSpPr>
          <p:spPr>
            <a:xfrm>
              <a:off x="673609" y="4714204"/>
              <a:ext cx="765546" cy="765546"/>
            </a:xfrm>
            <a:prstGeom prst="pie">
              <a:avLst>
                <a:gd name="adj1" fmla="val 20130635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3608" y="4981559"/>
              <a:ext cx="500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90%</a:t>
              </a:r>
              <a:endParaRPr lang="en-US" sz="75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62413" y="1403494"/>
            <a:ext cx="574160" cy="574159"/>
            <a:chOff x="4841575" y="2242386"/>
            <a:chExt cx="765547" cy="765545"/>
          </a:xfrm>
        </p:grpSpPr>
        <p:sp>
          <p:nvSpPr>
            <p:cNvPr id="20" name="Oval 19"/>
            <p:cNvSpPr/>
            <p:nvPr/>
          </p:nvSpPr>
          <p:spPr>
            <a:xfrm>
              <a:off x="4841577" y="2242386"/>
              <a:ext cx="765545" cy="76554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22" name="Pie 21"/>
            <p:cNvSpPr/>
            <p:nvPr/>
          </p:nvSpPr>
          <p:spPr>
            <a:xfrm>
              <a:off x="4841576" y="2242386"/>
              <a:ext cx="765545" cy="765545"/>
            </a:xfrm>
            <a:prstGeom prst="pie">
              <a:avLst>
                <a:gd name="adj1" fmla="val 5729833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15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41575" y="2509741"/>
              <a:ext cx="500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45%</a:t>
              </a:r>
              <a:endParaRPr lang="en-US" sz="75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062413" y="2476312"/>
            <a:ext cx="574161" cy="574160"/>
            <a:chOff x="4841573" y="3513784"/>
            <a:chExt cx="765548" cy="765546"/>
          </a:xfrm>
        </p:grpSpPr>
        <p:sp>
          <p:nvSpPr>
            <p:cNvPr id="24" name="Oval 23"/>
            <p:cNvSpPr/>
            <p:nvPr/>
          </p:nvSpPr>
          <p:spPr>
            <a:xfrm>
              <a:off x="4841575" y="3513785"/>
              <a:ext cx="765546" cy="76554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26" name="Pie 25"/>
            <p:cNvSpPr/>
            <p:nvPr/>
          </p:nvSpPr>
          <p:spPr>
            <a:xfrm>
              <a:off x="4841574" y="3513784"/>
              <a:ext cx="765545" cy="765545"/>
            </a:xfrm>
            <a:prstGeom prst="pie">
              <a:avLst>
                <a:gd name="adj1" fmla="val 19030666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15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41573" y="3781139"/>
              <a:ext cx="500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98%</a:t>
              </a:r>
              <a:endParaRPr lang="en-US" sz="75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62410" y="3542275"/>
            <a:ext cx="574160" cy="574159"/>
            <a:chOff x="4841571" y="4714204"/>
            <a:chExt cx="765547" cy="765545"/>
          </a:xfrm>
        </p:grpSpPr>
        <p:sp>
          <p:nvSpPr>
            <p:cNvPr id="28" name="Oval 27"/>
            <p:cNvSpPr/>
            <p:nvPr/>
          </p:nvSpPr>
          <p:spPr>
            <a:xfrm>
              <a:off x="4841573" y="4714204"/>
              <a:ext cx="765545" cy="76554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30" name="Pie 29"/>
            <p:cNvSpPr/>
            <p:nvPr/>
          </p:nvSpPr>
          <p:spPr>
            <a:xfrm>
              <a:off x="4841572" y="4714204"/>
              <a:ext cx="765545" cy="765545"/>
            </a:xfrm>
            <a:prstGeom prst="pie">
              <a:avLst>
                <a:gd name="adj1" fmla="val 1203625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15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41571" y="4981559"/>
              <a:ext cx="500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60%</a:t>
              </a:r>
              <a:endParaRPr lang="en-US" sz="75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003854" y="1403495"/>
            <a:ext cx="1948056" cy="625429"/>
            <a:chOff x="2062450" y="2407203"/>
            <a:chExt cx="2597408" cy="833905"/>
          </a:xfrm>
        </p:grpSpPr>
        <p:sp>
          <p:nvSpPr>
            <p:cNvPr id="36" name="TextBox 7"/>
            <p:cNvSpPr txBox="1"/>
            <p:nvPr/>
          </p:nvSpPr>
          <p:spPr>
            <a:xfrm>
              <a:off x="2062450" y="2638892"/>
              <a:ext cx="2597408" cy="602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点击输入简要文字内容，文字内容概括精炼不用多余的文字修饰</a:t>
              </a:r>
              <a:endParaRPr lang="en-US" altLang="zh-CN" sz="825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2062450" y="2407203"/>
              <a:ext cx="1631727" cy="286575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anose="02010600030101010101" pitchFamily="2" charset="-122"/>
                </a:rPr>
                <a:t>点击添加标题</a:t>
              </a:r>
              <a:endPara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anose="02010600030101010101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05184" y="2469874"/>
            <a:ext cx="1948056" cy="625429"/>
            <a:chOff x="2062450" y="2407203"/>
            <a:chExt cx="2597408" cy="833905"/>
          </a:xfrm>
        </p:grpSpPr>
        <p:sp>
          <p:nvSpPr>
            <p:cNvPr id="39" name="TextBox 7"/>
            <p:cNvSpPr txBox="1"/>
            <p:nvPr/>
          </p:nvSpPr>
          <p:spPr>
            <a:xfrm>
              <a:off x="2062450" y="2638892"/>
              <a:ext cx="2597408" cy="602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点击输入简要文字内容，文字内容概括精炼不用多余的文字修饰</a:t>
              </a:r>
              <a:endParaRPr lang="en-US" altLang="zh-CN" sz="825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2062450" y="2407203"/>
              <a:ext cx="1631727" cy="323165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anose="02010600030101010101" pitchFamily="2" charset="-122"/>
                </a:rPr>
                <a:t>点击添加标题</a:t>
              </a:r>
              <a:endPara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anose="02010600030101010101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005184" y="3578499"/>
            <a:ext cx="1948056" cy="625429"/>
            <a:chOff x="2062450" y="2407203"/>
            <a:chExt cx="2597408" cy="833905"/>
          </a:xfrm>
        </p:grpSpPr>
        <p:sp>
          <p:nvSpPr>
            <p:cNvPr id="43" name="TextBox 7"/>
            <p:cNvSpPr txBox="1"/>
            <p:nvPr/>
          </p:nvSpPr>
          <p:spPr>
            <a:xfrm>
              <a:off x="2062450" y="2638892"/>
              <a:ext cx="2597408" cy="602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点击输入简要文字内容，文字内容概括精炼不用多余的文字修饰</a:t>
              </a:r>
              <a:endParaRPr lang="en-US" altLang="zh-CN" sz="825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TextBox 8"/>
            <p:cNvSpPr txBox="1"/>
            <p:nvPr/>
          </p:nvSpPr>
          <p:spPr>
            <a:xfrm>
              <a:off x="2062450" y="2407203"/>
              <a:ext cx="1631727" cy="323165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anose="02010600030101010101" pitchFamily="2" charset="-122"/>
                </a:rPr>
                <a:t>点击添加标题</a:t>
              </a:r>
              <a:endPara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725234" y="1403495"/>
            <a:ext cx="1948056" cy="625429"/>
            <a:chOff x="2062450" y="2407203"/>
            <a:chExt cx="2597408" cy="833905"/>
          </a:xfrm>
        </p:grpSpPr>
        <p:sp>
          <p:nvSpPr>
            <p:cNvPr id="47" name="TextBox 7"/>
            <p:cNvSpPr txBox="1"/>
            <p:nvPr/>
          </p:nvSpPr>
          <p:spPr>
            <a:xfrm>
              <a:off x="2062450" y="2638892"/>
              <a:ext cx="2597408" cy="602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点击输入简要文字内容，文字内容概括精炼不用多余的文字修饰</a:t>
              </a:r>
              <a:endParaRPr lang="en-US" altLang="zh-CN" sz="825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062450" y="2407203"/>
              <a:ext cx="1631727" cy="323165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anose="02010600030101010101" pitchFamily="2" charset="-122"/>
                </a:rPr>
                <a:t>点击添加标题</a:t>
              </a:r>
              <a:endPara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anose="0201060003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726564" y="2469874"/>
            <a:ext cx="1948056" cy="625429"/>
            <a:chOff x="2062450" y="2407203"/>
            <a:chExt cx="2597408" cy="833905"/>
          </a:xfrm>
        </p:grpSpPr>
        <p:sp>
          <p:nvSpPr>
            <p:cNvPr id="50" name="TextBox 7"/>
            <p:cNvSpPr txBox="1"/>
            <p:nvPr/>
          </p:nvSpPr>
          <p:spPr>
            <a:xfrm>
              <a:off x="2062450" y="2638892"/>
              <a:ext cx="2597408" cy="602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点击输入简要文字内容，文字内容概括精炼不用多余的文字修饰</a:t>
              </a:r>
              <a:endParaRPr lang="en-US" altLang="zh-CN" sz="825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2062450" y="2407203"/>
              <a:ext cx="1631727" cy="323165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anose="02010600030101010101" pitchFamily="2" charset="-122"/>
                </a:rPr>
                <a:t>点击添加标题</a:t>
              </a:r>
              <a:endPara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anose="0201060003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726564" y="3578499"/>
            <a:ext cx="1948056" cy="625429"/>
            <a:chOff x="2062450" y="2407203"/>
            <a:chExt cx="2597408" cy="833905"/>
          </a:xfrm>
        </p:grpSpPr>
        <p:sp>
          <p:nvSpPr>
            <p:cNvPr id="53" name="TextBox 7"/>
            <p:cNvSpPr txBox="1"/>
            <p:nvPr/>
          </p:nvSpPr>
          <p:spPr>
            <a:xfrm>
              <a:off x="2062450" y="2638892"/>
              <a:ext cx="2597408" cy="602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25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点击输入简要文字内容，文字内容概括精炼不用多余的文字修饰</a:t>
              </a:r>
              <a:endParaRPr lang="en-US" altLang="zh-CN" sz="825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4" name="TextBox 8"/>
            <p:cNvSpPr txBox="1"/>
            <p:nvPr/>
          </p:nvSpPr>
          <p:spPr>
            <a:xfrm>
              <a:off x="2062450" y="2407203"/>
              <a:ext cx="1631727" cy="323165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anose="02010600030101010101" pitchFamily="2" charset="-122"/>
                </a:rPr>
                <a:t>点击添加标题</a:t>
              </a:r>
              <a:endPara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anose="02010600030101010101" pitchFamily="2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融资用途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300335" y="2493622"/>
            <a:ext cx="574160" cy="574159"/>
            <a:chOff x="673612" y="2242386"/>
            <a:chExt cx="765547" cy="765545"/>
          </a:xfrm>
        </p:grpSpPr>
        <p:sp>
          <p:nvSpPr>
            <p:cNvPr id="56" name="Oval 4"/>
            <p:cNvSpPr/>
            <p:nvPr/>
          </p:nvSpPr>
          <p:spPr>
            <a:xfrm>
              <a:off x="673613" y="2242386"/>
              <a:ext cx="765546" cy="76554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57" name="Pie 6"/>
            <p:cNvSpPr/>
            <p:nvPr/>
          </p:nvSpPr>
          <p:spPr>
            <a:xfrm>
              <a:off x="673613" y="2242386"/>
              <a:ext cx="765546" cy="765545"/>
            </a:xfrm>
            <a:prstGeom prst="pie">
              <a:avLst>
                <a:gd name="adj1" fmla="val 18894882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00"/>
            </a:p>
          </p:txBody>
        </p:sp>
        <p:sp>
          <p:nvSpPr>
            <p:cNvPr id="58" name="TextBox 7"/>
            <p:cNvSpPr txBox="1"/>
            <p:nvPr/>
          </p:nvSpPr>
          <p:spPr>
            <a:xfrm>
              <a:off x="673612" y="2509741"/>
              <a:ext cx="500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 smtClean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18%</a:t>
              </a:r>
              <a:endParaRPr lang="en-US" sz="75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ransition>
    <p:sndAc>
      <p:stSnd>
        <p:snd r:embed="rId1" name="chimes.wav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72356" y="1736508"/>
            <a:ext cx="17793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10000000</a:t>
            </a:r>
            <a:endParaRPr lang="en-US" sz="27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15710" y="3120414"/>
            <a:ext cx="17360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40000000</a:t>
            </a:r>
            <a:endParaRPr lang="en-US" sz="2700" b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96989" y="1153600"/>
            <a:ext cx="1881367" cy="3400532"/>
            <a:chOff x="6940310" y="1625220"/>
            <a:chExt cx="2508489" cy="4534042"/>
          </a:xfrm>
        </p:grpSpPr>
        <p:pic>
          <p:nvPicPr>
            <p:cNvPr id="14" name="图片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940310" y="1625220"/>
              <a:ext cx="2508489" cy="4534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7349136" y="2425532"/>
              <a:ext cx="1692000" cy="298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0027" y="3362787"/>
            <a:ext cx="2711617" cy="915132"/>
            <a:chOff x="5560785" y="1795547"/>
            <a:chExt cx="3615489" cy="1220176"/>
          </a:xfrm>
        </p:grpSpPr>
        <p:sp>
          <p:nvSpPr>
            <p:cNvPr id="16" name="Text Placeholder 7"/>
            <p:cNvSpPr txBox="1"/>
            <p:nvPr/>
          </p:nvSpPr>
          <p:spPr>
            <a:xfrm>
              <a:off x="5560785" y="1795547"/>
              <a:ext cx="2095630" cy="338359"/>
            </a:xfrm>
            <a:prstGeom prst="rect">
              <a:avLst/>
            </a:prstGeom>
          </p:spPr>
          <p:txBody>
            <a:bodyPr vert="horz" lIns="0" tIns="77913" rIns="0" bIns="77913"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400" b="1" kern="1200">
                  <a:solidFill>
                    <a:schemeClr val="accent1"/>
                  </a:solidFill>
                  <a:latin typeface="Lato Regular"/>
                  <a:ea typeface="+mn-ea"/>
                  <a:cs typeface="Lato Regula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0" dirty="0">
                  <a:latin typeface="+mn-ea"/>
                </a:rPr>
                <a:t>点击添加标题</a:t>
              </a:r>
              <a:endParaRPr lang="es-ES_tradnl" sz="1200" b="0" dirty="0">
                <a:latin typeface="+mn-ea"/>
              </a:endParaRPr>
            </a:p>
          </p:txBody>
        </p:sp>
        <p:sp>
          <p:nvSpPr>
            <p:cNvPr id="17" name="Text Placeholder 2"/>
            <p:cNvSpPr txBox="1"/>
            <p:nvPr/>
          </p:nvSpPr>
          <p:spPr>
            <a:xfrm>
              <a:off x="5560785" y="2208244"/>
              <a:ext cx="3615489" cy="807479"/>
            </a:xfrm>
            <a:prstGeom prst="rect">
              <a:avLst/>
            </a:prstGeom>
          </p:spPr>
          <p:txBody>
            <a:bodyPr vert="horz"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accent1"/>
                  </a:solidFill>
                  <a:latin typeface="+mn-ea"/>
                </a:rPr>
                <a:t>点击输入简要文字内容，文字内容概括精炼，不用多余的文字修饰，言短意赅的说明该项内容。点击输入简要文字内容</a:t>
              </a:r>
              <a:endParaRPr lang="en-US" altLang="zh-CN" sz="9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sp>
        <p:nvSpPr>
          <p:cNvPr id="18" name="Text Placeholder 2"/>
          <p:cNvSpPr txBox="1"/>
          <p:nvPr/>
        </p:nvSpPr>
        <p:spPr>
          <a:xfrm>
            <a:off x="5915710" y="2267073"/>
            <a:ext cx="2642961" cy="4737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1"/>
                </a:solidFill>
                <a:latin typeface="+mn-ea"/>
              </a:rPr>
              <a:t>点击输入简要文字内容，文字内容概括精炼，不用多余的文字修饰，言短意赅的说明该项内容</a:t>
            </a:r>
            <a:endParaRPr lang="en-US" altLang="zh-CN" sz="9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 Placeholder 2"/>
          <p:cNvSpPr txBox="1"/>
          <p:nvPr/>
        </p:nvSpPr>
        <p:spPr>
          <a:xfrm>
            <a:off x="5915710" y="3687333"/>
            <a:ext cx="2642961" cy="4737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1"/>
                </a:solidFill>
                <a:latin typeface="+mn-ea"/>
              </a:rPr>
              <a:t>点击输入简要文字内容，文字内容概括精炼，不用多余的文字修饰，言短意赅的说明该项内容</a:t>
            </a:r>
            <a:endParaRPr lang="en-US" altLang="zh-CN" sz="900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20" name="Chart 1"/>
          <p:cNvGraphicFramePr/>
          <p:nvPr/>
        </p:nvGraphicFramePr>
        <p:xfrm>
          <a:off x="441241" y="1333500"/>
          <a:ext cx="3010583" cy="1751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6" name="矩形 25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融资计划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4" name="chimes.wav"/>
      </p:stSnd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8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404" y="80882"/>
            <a:ext cx="2408465" cy="240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27" name="文本框 2826"/>
          <p:cNvSpPr txBox="1">
            <a:spLocks noChangeArrowheads="1"/>
          </p:cNvSpPr>
          <p:nvPr/>
        </p:nvSpPr>
        <p:spPr bwMode="auto">
          <a:xfrm>
            <a:off x="1369295" y="2268579"/>
            <a:ext cx="64386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dirty="0" smtClean="0">
                <a:solidFill>
                  <a:schemeClr val="bg1"/>
                </a:solidFill>
                <a:latin typeface="+mn-ea"/>
                <a:ea typeface="+mn-ea"/>
              </a:rPr>
              <a:t>感谢大家的聆听</a:t>
            </a:r>
            <a:endParaRPr lang="zh-CN" altLang="en-US" sz="5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28" name="TextBox 111"/>
          <p:cNvSpPr txBox="1">
            <a:spLocks noChangeArrowheads="1"/>
          </p:cNvSpPr>
          <p:nvPr/>
        </p:nvSpPr>
        <p:spPr bwMode="auto">
          <a:xfrm>
            <a:off x="1621488" y="3278783"/>
            <a:ext cx="5934296" cy="73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defTabSz="685165">
              <a:lnSpc>
                <a:spcPct val="120000"/>
              </a:lnSpc>
              <a:defRPr/>
            </a:pPr>
            <a:r>
              <a:rPr lang="en-US" altLang="zh-CN" sz="9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. Click here to modify the text , you may post text here </a:t>
            </a:r>
            <a:r>
              <a:rPr lang="en-US" altLang="zh-CN" sz="9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. Click here to modify the text , you may post text here </a:t>
            </a:r>
            <a:endParaRPr lang="en-US" altLang="zh-CN" sz="9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algn="ctr" defTabSz="685165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9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829" name="文本框 2828"/>
          <p:cNvSpPr txBox="1">
            <a:spLocks noChangeArrowheads="1"/>
          </p:cNvSpPr>
          <p:nvPr/>
        </p:nvSpPr>
        <p:spPr bwMode="auto">
          <a:xfrm>
            <a:off x="3401040" y="735020"/>
            <a:ext cx="23751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2017 </a:t>
            </a:r>
            <a:endParaRPr lang="en-US" altLang="zh-CN" sz="5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sndAc>
          <p:stSnd>
            <p:snd r:embed="rId2" name="chimes.wav"/>
          </p:stSnd>
        </p:sndAc>
      </p:transition>
    </mc:Choice>
    <mc:Fallback>
      <p:transition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57014" y="3190097"/>
            <a:ext cx="382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188" dirty="0" smtClean="0">
                <a:solidFill>
                  <a:schemeClr val="bg1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项目介绍</a:t>
            </a:r>
            <a:endParaRPr lang="zh-CN" altLang="en-US" sz="5400" spc="188" dirty="0">
              <a:solidFill>
                <a:schemeClr val="bg1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01966" y="511180"/>
            <a:ext cx="2740069" cy="2740069"/>
            <a:chOff x="901494" y="2291529"/>
            <a:chExt cx="1465621" cy="1465621"/>
          </a:xfrm>
        </p:grpSpPr>
        <p:pic>
          <p:nvPicPr>
            <p:cNvPr id="11" name="图片 28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494" y="2291529"/>
              <a:ext cx="1465621" cy="1465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1364305" y="2756559"/>
              <a:ext cx="504000" cy="486093"/>
              <a:chOff x="7019925" y="5499100"/>
              <a:chExt cx="312738" cy="301626"/>
            </a:xfrm>
            <a:solidFill>
              <a:schemeClr val="bg1">
                <a:alpha val="80000"/>
              </a:schemeClr>
            </a:solidFill>
          </p:grpSpPr>
          <p:sp>
            <p:nvSpPr>
              <p:cNvPr id="13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2258128" y="4056448"/>
            <a:ext cx="462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Introduction</a:t>
            </a:r>
            <a:endParaRPr lang="zh-CN" altLang="en-US" sz="2800" baseline="-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sndAc>
          <p:stSnd>
            <p:snd r:embed="rId2" name="chimes.wav"/>
          </p:stSnd>
        </p:sndAc>
      </p:transition>
    </mc:Choice>
    <mc:Fallback>
      <p:transition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512454"/>
            <a:ext cx="4378037" cy="2632363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72001" y="1477819"/>
            <a:ext cx="4433456" cy="2942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2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中国</a:t>
            </a:r>
            <a:r>
              <a:rPr lang="zh-CN" altLang="en-US" sz="12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某某总公司</a:t>
            </a:r>
            <a:r>
              <a:rPr lang="zh-CN" altLang="zh-CN" sz="12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简介</a:t>
            </a:r>
            <a:endParaRPr lang="zh-CN" altLang="zh-CN" sz="12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一、</a:t>
            </a:r>
            <a:r>
              <a:rPr lang="en-US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1984</a:t>
            </a: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年，由邓朴方创立的国企，注册资金超过</a:t>
            </a:r>
            <a:r>
              <a:rPr lang="en-US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亿元。</a:t>
            </a:r>
            <a:endParaRPr lang="zh-CN" altLang="zh-CN" sz="11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现在隶属与首旅集团，首旅股份（</a:t>
            </a:r>
            <a:r>
              <a:rPr lang="en-US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600258</a:t>
            </a: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）是上海上市公司。</a:t>
            </a:r>
            <a:endParaRPr lang="zh-CN" altLang="zh-CN" sz="11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二、经营出境、入境、国内、商旅会展等全方位旅游产品和服务</a:t>
            </a:r>
            <a:r>
              <a:rPr lang="zh-CN" altLang="en-US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1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2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广州</a:t>
            </a:r>
            <a:r>
              <a:rPr lang="zh-CN" altLang="en-US" sz="12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某某公司</a:t>
            </a:r>
            <a:r>
              <a:rPr lang="zh-CN" altLang="zh-CN" sz="12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简介</a:t>
            </a:r>
            <a:endParaRPr lang="zh-CN" altLang="zh-CN" sz="12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一、接待国内及海外人数超过</a:t>
            </a:r>
            <a:r>
              <a:rPr lang="en-US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</a:t>
            </a: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万</a:t>
            </a:r>
            <a:endParaRPr lang="zh-CN" altLang="zh-CN" sz="11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二、</a:t>
            </a:r>
            <a:r>
              <a:rPr lang="en-US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2002-08</a:t>
            </a: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年成为销售业绩广州第四</a:t>
            </a:r>
            <a:endParaRPr lang="zh-CN" altLang="zh-CN" sz="11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三、</a:t>
            </a:r>
            <a:r>
              <a:rPr lang="en-US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2013-14</a:t>
            </a: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年连续成为 “广州地区最受欢迎的旅行社”</a:t>
            </a:r>
            <a:endParaRPr lang="zh-CN" altLang="zh-CN" sz="11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四、</a:t>
            </a:r>
            <a:r>
              <a:rPr lang="en-US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2007-2012</a:t>
            </a: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年获南方航空国际组团旅行社金奖</a:t>
            </a:r>
            <a:endParaRPr lang="zh-CN" altLang="zh-CN" sz="11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五、</a:t>
            </a:r>
            <a:r>
              <a:rPr lang="en-US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2010-13</a:t>
            </a: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年连续</a:t>
            </a:r>
            <a:r>
              <a:rPr lang="en-US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年获工商局“守合同重信用企业”</a:t>
            </a:r>
            <a:endParaRPr lang="zh-CN" altLang="zh-CN" sz="11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六、营业网点广州</a:t>
            </a:r>
            <a:r>
              <a:rPr lang="en-US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</a:t>
            </a: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多个</a:t>
            </a:r>
            <a:endParaRPr lang="zh-CN" altLang="zh-CN" sz="11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1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七、珠三角网点东莞、佛山、深圳、惠州、肇庆、汕头、梅州、珠海</a:t>
            </a:r>
            <a:endParaRPr lang="zh-CN" altLang="zh-CN" sz="11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zh-CN" sz="11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公司介绍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2" name="chimes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54507" y="1512110"/>
            <a:ext cx="1416050" cy="1416050"/>
            <a:chOff x="1006009" y="2016146"/>
            <a:chExt cx="1888067" cy="1888067"/>
          </a:xfrm>
        </p:grpSpPr>
        <p:sp>
          <p:nvSpPr>
            <p:cNvPr id="6148" name="AutoShape 4"/>
            <p:cNvSpPr/>
            <p:nvPr/>
          </p:nvSpPr>
          <p:spPr bwMode="auto">
            <a:xfrm>
              <a:off x="1006009" y="2016146"/>
              <a:ext cx="1888067" cy="188806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dash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1800">
                <a:cs typeface="Calibri" panose="020F0502020204030204" pitchFamily="34" charset="0"/>
              </a:endParaRPr>
            </a:p>
          </p:txBody>
        </p:sp>
        <p:sp>
          <p:nvSpPr>
            <p:cNvPr id="55" name="AutoShape 33"/>
            <p:cNvSpPr/>
            <p:nvPr/>
          </p:nvSpPr>
          <p:spPr bwMode="auto">
            <a:xfrm>
              <a:off x="1128777" y="2138914"/>
              <a:ext cx="1655233" cy="1655233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 w="25400" cap="flat" cmpd="sng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 sz="1800">
                <a:cs typeface="Calibri" panose="020F050202020403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49839" y="1512110"/>
            <a:ext cx="1416050" cy="1416050"/>
            <a:chOff x="3799784" y="2016146"/>
            <a:chExt cx="1888067" cy="1888067"/>
          </a:xfrm>
        </p:grpSpPr>
        <p:sp>
          <p:nvSpPr>
            <p:cNvPr id="6147" name="AutoShape 3"/>
            <p:cNvSpPr/>
            <p:nvPr/>
          </p:nvSpPr>
          <p:spPr bwMode="auto">
            <a:xfrm>
              <a:off x="3799784" y="2016146"/>
              <a:ext cx="1888067" cy="188806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dash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1800">
                <a:cs typeface="Calibri" panose="020F0502020204030204" pitchFamily="34" charset="0"/>
              </a:endParaRPr>
            </a:p>
          </p:txBody>
        </p:sp>
        <p:sp>
          <p:nvSpPr>
            <p:cNvPr id="56" name="AutoShape 36"/>
            <p:cNvSpPr/>
            <p:nvPr/>
          </p:nvSpPr>
          <p:spPr bwMode="auto">
            <a:xfrm>
              <a:off x="3922552" y="2136797"/>
              <a:ext cx="1655233" cy="1657349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25400" cap="flat" cmpd="sng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 sz="1800">
                <a:cs typeface="Calibri" panose="020F050202020403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45170" y="1512110"/>
            <a:ext cx="1416050" cy="1416050"/>
            <a:chOff x="6593559" y="2016146"/>
            <a:chExt cx="1888067" cy="1888067"/>
          </a:xfrm>
        </p:grpSpPr>
        <p:sp>
          <p:nvSpPr>
            <p:cNvPr id="6146" name="AutoShape 2"/>
            <p:cNvSpPr/>
            <p:nvPr/>
          </p:nvSpPr>
          <p:spPr bwMode="auto">
            <a:xfrm>
              <a:off x="6593559" y="2016146"/>
              <a:ext cx="1888067" cy="188806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dash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1800">
                <a:cs typeface="Calibri" panose="020F0502020204030204" pitchFamily="34" charset="0"/>
              </a:endParaRPr>
            </a:p>
          </p:txBody>
        </p:sp>
        <p:sp>
          <p:nvSpPr>
            <p:cNvPr id="57" name="AutoShape 39"/>
            <p:cNvSpPr/>
            <p:nvPr/>
          </p:nvSpPr>
          <p:spPr bwMode="auto">
            <a:xfrm>
              <a:off x="6716327" y="2138914"/>
              <a:ext cx="1655233" cy="1655233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25400" cap="flat" cmpd="sng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 sz="1800">
                <a:cs typeface="Calibri" panose="020F050202020403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040500" y="1512110"/>
            <a:ext cx="1414463" cy="1416050"/>
            <a:chOff x="9387333" y="2016146"/>
            <a:chExt cx="1885951" cy="1888067"/>
          </a:xfrm>
        </p:grpSpPr>
        <p:sp>
          <p:nvSpPr>
            <p:cNvPr id="6145" name="AutoShape 1"/>
            <p:cNvSpPr/>
            <p:nvPr/>
          </p:nvSpPr>
          <p:spPr bwMode="auto">
            <a:xfrm>
              <a:off x="9387333" y="2016146"/>
              <a:ext cx="1885951" cy="188806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dash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1800">
                <a:cs typeface="Calibri" panose="020F0502020204030204" pitchFamily="34" charset="0"/>
              </a:endParaRPr>
            </a:p>
          </p:txBody>
        </p:sp>
        <p:sp>
          <p:nvSpPr>
            <p:cNvPr id="58" name="AutoShape 42"/>
            <p:cNvSpPr/>
            <p:nvPr/>
          </p:nvSpPr>
          <p:spPr bwMode="auto">
            <a:xfrm>
              <a:off x="9507984" y="2138914"/>
              <a:ext cx="1655233" cy="1655233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25400" cap="flat" cmpd="sng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 sz="1800">
                <a:cs typeface="Calibri" panose="020F050202020403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76493" y="3190282"/>
            <a:ext cx="1849163" cy="1239746"/>
            <a:chOff x="768658" y="4253710"/>
            <a:chExt cx="2465550" cy="1652994"/>
          </a:xfrm>
        </p:grpSpPr>
        <p:sp>
          <p:nvSpPr>
            <p:cNvPr id="60" name="Text Placeholder 4"/>
            <p:cNvSpPr txBox="1"/>
            <p:nvPr/>
          </p:nvSpPr>
          <p:spPr>
            <a:xfrm>
              <a:off x="768658" y="4253710"/>
              <a:ext cx="2465550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 dirty="0" smtClean="0">
                  <a:solidFill>
                    <a:schemeClr val="accent1"/>
                  </a:solidFill>
                  <a:latin typeface="+mn-ea"/>
                </a:rPr>
                <a:t>总经理</a:t>
              </a:r>
              <a:endParaRPr lang="en-US" sz="12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1" name="Text Placeholder 5"/>
            <p:cNvSpPr txBox="1"/>
            <p:nvPr/>
          </p:nvSpPr>
          <p:spPr>
            <a:xfrm>
              <a:off x="768658" y="4703990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63" name="Text Placeholder 6"/>
          <p:cNvSpPr txBox="1"/>
          <p:nvPr/>
        </p:nvSpPr>
        <p:spPr>
          <a:xfrm>
            <a:off x="2642364" y="3190283"/>
            <a:ext cx="1849163" cy="340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pPr>
            <a:r>
              <a:rPr lang="zh-CN" altLang="en-US" sz="1200" dirty="0" smtClean="0">
                <a:solidFill>
                  <a:schemeClr val="accent1"/>
                </a:solidFill>
                <a:latin typeface="+mn-ea"/>
              </a:rPr>
              <a:t>创业总监</a:t>
            </a:r>
            <a:endParaRPr lang="en-US" altLang="zh-CN" sz="12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4" name="Text Placeholder 5"/>
          <p:cNvSpPr txBox="1"/>
          <p:nvPr/>
        </p:nvSpPr>
        <p:spPr>
          <a:xfrm>
            <a:off x="2642364" y="3525886"/>
            <a:ext cx="1849163" cy="9020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9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点击输入简要文字内容，文字内容概括精炼，不用多余的文字修饰，言短意赅的说明该项内容点击输入简要文字内容</a:t>
            </a:r>
            <a:endParaRPr lang="en-US" altLang="zh-CN" sz="9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35335" y="3190282"/>
            <a:ext cx="1849163" cy="1237640"/>
            <a:chOff x="6313780" y="4253710"/>
            <a:chExt cx="2465550" cy="1650186"/>
          </a:xfrm>
        </p:grpSpPr>
        <p:sp>
          <p:nvSpPr>
            <p:cNvPr id="66" name="Text Placeholder 8"/>
            <p:cNvSpPr txBox="1"/>
            <p:nvPr/>
          </p:nvSpPr>
          <p:spPr>
            <a:xfrm>
              <a:off x="6313780" y="4253710"/>
              <a:ext cx="2465550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 dirty="0" smtClean="0">
                  <a:solidFill>
                    <a:schemeClr val="accent1"/>
                  </a:solidFill>
                  <a:latin typeface="+mn-ea"/>
                </a:rPr>
                <a:t>资深设计师</a:t>
              </a:r>
              <a:endParaRPr lang="en-US" altLang="zh-CN" sz="12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7" name="Text Placeholder 5"/>
            <p:cNvSpPr txBox="1"/>
            <p:nvPr/>
          </p:nvSpPr>
          <p:spPr>
            <a:xfrm>
              <a:off x="6313780" y="4701182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881984" y="3190282"/>
            <a:ext cx="1849163" cy="1237640"/>
            <a:chOff x="9175979" y="4253710"/>
            <a:chExt cx="2465550" cy="1650186"/>
          </a:xfrm>
        </p:grpSpPr>
        <p:sp>
          <p:nvSpPr>
            <p:cNvPr id="69" name="Text Placeholder 10"/>
            <p:cNvSpPr txBox="1"/>
            <p:nvPr/>
          </p:nvSpPr>
          <p:spPr>
            <a:xfrm>
              <a:off x="9175979" y="4253710"/>
              <a:ext cx="2465550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 dirty="0" smtClean="0">
                  <a:solidFill>
                    <a:schemeClr val="accent1"/>
                  </a:solidFill>
                  <a:latin typeface="+mn-ea"/>
                </a:rPr>
                <a:t>设计师</a:t>
              </a:r>
              <a:endParaRPr lang="en-US" sz="12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70" name="Text Placeholder 5"/>
            <p:cNvSpPr txBox="1"/>
            <p:nvPr/>
          </p:nvSpPr>
          <p:spPr>
            <a:xfrm>
              <a:off x="9175979" y="4701182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项目成员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5" name="chimes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60791" y="1527757"/>
            <a:ext cx="1416050" cy="1416050"/>
            <a:chOff x="614387" y="2037008"/>
            <a:chExt cx="1888067" cy="1888067"/>
          </a:xfrm>
        </p:grpSpPr>
        <p:sp>
          <p:nvSpPr>
            <p:cNvPr id="6148" name="AutoShape 4"/>
            <p:cNvSpPr/>
            <p:nvPr/>
          </p:nvSpPr>
          <p:spPr bwMode="auto">
            <a:xfrm>
              <a:off x="614387" y="2037008"/>
              <a:ext cx="1888067" cy="188806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dash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1800">
                <a:cs typeface="Calibri" panose="020F0502020204030204" pitchFamily="34" charset="0"/>
              </a:endParaRPr>
            </a:p>
          </p:txBody>
        </p:sp>
        <p:sp>
          <p:nvSpPr>
            <p:cNvPr id="55" name="AutoShape 33"/>
            <p:cNvSpPr/>
            <p:nvPr/>
          </p:nvSpPr>
          <p:spPr bwMode="auto">
            <a:xfrm>
              <a:off x="737155" y="2159776"/>
              <a:ext cx="1655233" cy="1655233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 w="25400" cap="flat" cmpd="sng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 sz="1800">
                <a:cs typeface="Calibri" panose="020F0502020204030204" pitchFamily="34" charset="0"/>
              </a:endParaRPr>
            </a:p>
          </p:txBody>
        </p:sp>
      </p:grpSp>
      <p:sp>
        <p:nvSpPr>
          <p:cNvPr id="18" name="Text Placeholder 4"/>
          <p:cNvSpPr txBox="1"/>
          <p:nvPr/>
        </p:nvSpPr>
        <p:spPr>
          <a:xfrm>
            <a:off x="2131941" y="1626301"/>
            <a:ext cx="2892362" cy="14485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点击输入简要文字内容，文字内容概括精炼，不用多余的文字修饰，言短意赅的说明该项内容。点击输入简要文字内容</a:t>
            </a:r>
            <a:endParaRPr lang="en-US" altLang="zh-CN" sz="105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322013" y="1554371"/>
            <a:ext cx="3182846" cy="1339088"/>
            <a:chOff x="7096017" y="2072495"/>
            <a:chExt cx="4243795" cy="1785450"/>
          </a:xfrm>
        </p:grpSpPr>
        <p:sp>
          <p:nvSpPr>
            <p:cNvPr id="19" name="AutoShape 6"/>
            <p:cNvSpPr/>
            <p:nvPr/>
          </p:nvSpPr>
          <p:spPr bwMode="auto">
            <a:xfrm rot="10800000" flipH="1">
              <a:off x="8203210" y="2605984"/>
              <a:ext cx="3136602" cy="11259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0" name="AutoShape 7"/>
            <p:cNvSpPr/>
            <p:nvPr/>
          </p:nvSpPr>
          <p:spPr bwMode="auto">
            <a:xfrm rot="10800000" flipH="1">
              <a:off x="8203210" y="2605984"/>
              <a:ext cx="2654048" cy="11259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1" name="AutoShape 8"/>
            <p:cNvSpPr/>
            <p:nvPr/>
          </p:nvSpPr>
          <p:spPr bwMode="auto">
            <a:xfrm>
              <a:off x="7136229" y="2557729"/>
              <a:ext cx="1069663" cy="21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0" tIns="0" rIns="0" bIns="0"/>
            <a:lstStyle/>
            <a:p>
              <a:pPr>
                <a:spcBef>
                  <a:spcPts val="450"/>
                </a:spcBef>
                <a:defRPr/>
              </a:pPr>
              <a:r>
                <a:rPr lang="es-ES" sz="825">
                  <a:solidFill>
                    <a:schemeClr val="accent1"/>
                  </a:solidFill>
                  <a:cs typeface="Lato Regular" charset="0"/>
                  <a:sym typeface="Lato Regular" charset="0"/>
                </a:rPr>
                <a:t>Web Design</a:t>
              </a: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2" name="AutoShape 9"/>
            <p:cNvSpPr/>
            <p:nvPr/>
          </p:nvSpPr>
          <p:spPr bwMode="auto">
            <a:xfrm rot="10800000" flipH="1">
              <a:off x="8203210" y="2967901"/>
              <a:ext cx="3136602" cy="11259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3" name="AutoShape 10"/>
            <p:cNvSpPr/>
            <p:nvPr/>
          </p:nvSpPr>
          <p:spPr bwMode="auto">
            <a:xfrm rot="10800000" flipH="1">
              <a:off x="8205892" y="2967901"/>
              <a:ext cx="2251919" cy="11259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4" name="AutoShape 11"/>
            <p:cNvSpPr/>
            <p:nvPr/>
          </p:nvSpPr>
          <p:spPr bwMode="auto">
            <a:xfrm>
              <a:off x="7125506" y="2919645"/>
              <a:ext cx="1072343" cy="21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0" tIns="0" rIns="0" bIns="0"/>
            <a:lstStyle/>
            <a:p>
              <a:pPr>
                <a:spcBef>
                  <a:spcPts val="450"/>
                </a:spcBef>
                <a:defRPr/>
              </a:pPr>
              <a:r>
                <a:rPr lang="es-ES" sz="825">
                  <a:solidFill>
                    <a:schemeClr val="accent1"/>
                  </a:solidFill>
                  <a:cs typeface="Lato Regular" charset="0"/>
                  <a:sym typeface="Lato Regular" charset="0"/>
                </a:rPr>
                <a:t>Graphic Design</a:t>
              </a: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5" name="AutoShape 12"/>
            <p:cNvSpPr/>
            <p:nvPr/>
          </p:nvSpPr>
          <p:spPr bwMode="auto">
            <a:xfrm rot="10800000" flipH="1">
              <a:off x="8203210" y="3329816"/>
              <a:ext cx="3136602" cy="11259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6" name="AutoShape 13"/>
            <p:cNvSpPr/>
            <p:nvPr/>
          </p:nvSpPr>
          <p:spPr bwMode="auto">
            <a:xfrm rot="10800000" flipH="1">
              <a:off x="8205892" y="3329816"/>
              <a:ext cx="1608514" cy="11259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7" name="AutoShape 14"/>
            <p:cNvSpPr/>
            <p:nvPr/>
          </p:nvSpPr>
          <p:spPr bwMode="auto">
            <a:xfrm>
              <a:off x="7136229" y="3281560"/>
              <a:ext cx="1069663" cy="21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0" tIns="0" rIns="0" bIns="0"/>
            <a:lstStyle/>
            <a:p>
              <a:pPr>
                <a:spcBef>
                  <a:spcPts val="450"/>
                </a:spcBef>
                <a:defRPr/>
              </a:pPr>
              <a:r>
                <a:rPr lang="es-ES" sz="825">
                  <a:solidFill>
                    <a:schemeClr val="accent1"/>
                  </a:solidFill>
                  <a:cs typeface="Lato Regular" charset="0"/>
                  <a:sym typeface="Lato Regular" charset="0"/>
                </a:rPr>
                <a:t>Muse Design</a:t>
              </a: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8" name="AutoShape 15"/>
            <p:cNvSpPr/>
            <p:nvPr/>
          </p:nvSpPr>
          <p:spPr bwMode="auto">
            <a:xfrm rot="10800000" flipH="1">
              <a:off x="8203210" y="3691732"/>
              <a:ext cx="3136602" cy="11259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9" name="AutoShape 16"/>
            <p:cNvSpPr/>
            <p:nvPr/>
          </p:nvSpPr>
          <p:spPr bwMode="auto">
            <a:xfrm rot="10800000" flipH="1">
              <a:off x="8205892" y="3691732"/>
              <a:ext cx="2814899" cy="11259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30" name="AutoShape 17"/>
            <p:cNvSpPr/>
            <p:nvPr/>
          </p:nvSpPr>
          <p:spPr bwMode="auto">
            <a:xfrm>
              <a:off x="7136229" y="3643477"/>
              <a:ext cx="1069663" cy="214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0" tIns="0" rIns="0" bIns="0"/>
            <a:lstStyle/>
            <a:p>
              <a:pPr>
                <a:spcBef>
                  <a:spcPts val="450"/>
                </a:spcBef>
                <a:defRPr/>
              </a:pPr>
              <a:r>
                <a:rPr lang="es-ES" sz="825">
                  <a:solidFill>
                    <a:schemeClr val="accent1"/>
                  </a:solidFill>
                  <a:cs typeface="Lato Regular" charset="0"/>
                  <a:sym typeface="Lato Regular" charset="0"/>
                </a:rPr>
                <a:t>Development</a:t>
              </a:r>
              <a:endParaRPr lang="es-ES" sz="270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31" name="AutoShape 18"/>
            <p:cNvSpPr/>
            <p:nvPr/>
          </p:nvSpPr>
          <p:spPr bwMode="auto">
            <a:xfrm>
              <a:off x="7096017" y="2072495"/>
              <a:ext cx="1415492" cy="343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es-ES" sz="1800" dirty="0">
                  <a:solidFill>
                    <a:schemeClr val="accent1"/>
                  </a:solidFill>
                  <a:cs typeface="Lato Black" charset="0"/>
                  <a:sym typeface="Lato Black" charset="0"/>
                </a:rPr>
                <a:t>Skills</a:t>
              </a:r>
              <a:endParaRPr lang="es-ES" sz="2700" dirty="0">
                <a:solidFill>
                  <a:schemeClr val="accent1"/>
                </a:solidFill>
                <a:cs typeface="Calibri" panose="020F0502020204030204" pitchFamily="34" charset="0"/>
              </a:endParaRPr>
            </a:p>
          </p:txBody>
        </p:sp>
      </p:grpSp>
      <p:sp>
        <p:nvSpPr>
          <p:cNvPr id="33" name="Text Placeholder 4"/>
          <p:cNvSpPr txBox="1"/>
          <p:nvPr/>
        </p:nvSpPr>
        <p:spPr>
          <a:xfrm>
            <a:off x="484713" y="3444543"/>
            <a:ext cx="8183482" cy="9568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点击输入简要文字内容，文字内容概括精炼，不用多余的文字修饰，言短意赅的说明该项内容。点击输入简要文字内容</a:t>
            </a:r>
            <a:r>
              <a:rPr lang="zh-CN" altLang="en-US" sz="1050" dirty="0">
                <a:solidFill>
                  <a:schemeClr val="accent1"/>
                </a:solidFill>
                <a:latin typeface="+mn-ea"/>
              </a:rPr>
              <a:t>。</a:t>
            </a:r>
            <a:r>
              <a: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点击输入简要文字内容，文字内容概括精炼，不用多余的文字修饰，言短意赅的说明该项内容。点击输入简要文字内容，文字内容概括精炼</a:t>
            </a:r>
            <a:endParaRPr lang="en-US" altLang="zh-CN" sz="105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核心成员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2" name="chimes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571060" y="1220091"/>
            <a:ext cx="937935" cy="2067368"/>
            <a:chOff x="6094746" y="1626787"/>
            <a:chExt cx="1250580" cy="27564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094746" y="1626787"/>
              <a:ext cx="1254" cy="219456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Arc 5"/>
            <p:cNvSpPr/>
            <p:nvPr/>
          </p:nvSpPr>
          <p:spPr>
            <a:xfrm rot="5400000" flipV="1">
              <a:off x="6096000" y="3133952"/>
              <a:ext cx="1249326" cy="1249326"/>
            </a:xfrm>
            <a:prstGeom prst="arc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5032522" y="3287459"/>
            <a:ext cx="41148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644558" y="3217682"/>
            <a:ext cx="139553" cy="1395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21" name="TextBox 20"/>
          <p:cNvSpPr txBox="1"/>
          <p:nvPr/>
        </p:nvSpPr>
        <p:spPr>
          <a:xfrm>
            <a:off x="5546500" y="2858296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  <a:ea typeface="微软雅黑 Light" panose="020B0502040204020203" pitchFamily="34" charset="-122"/>
              </a:rPr>
              <a:t>2008</a:t>
            </a:r>
            <a:endParaRPr lang="en-US" sz="900" dirty="0">
              <a:solidFill>
                <a:schemeClr val="accent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61333" y="3217682"/>
            <a:ext cx="139553" cy="1395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24" name="TextBox 23"/>
          <p:cNvSpPr txBox="1"/>
          <p:nvPr/>
        </p:nvSpPr>
        <p:spPr>
          <a:xfrm>
            <a:off x="7763275" y="2858296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  <a:ea typeface="微软雅黑 Light" panose="020B0502040204020203" pitchFamily="34" charset="-122"/>
              </a:rPr>
              <a:t>2010</a:t>
            </a:r>
            <a:endParaRPr lang="en-US" sz="900" dirty="0">
              <a:solidFill>
                <a:schemeClr val="accent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545088" y="1190190"/>
            <a:ext cx="53824" cy="538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802" r="802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/>
          <a:srcRect l="2035" r="2035"/>
          <a:stretch>
            <a:fillRect/>
          </a:stretch>
        </p:blipFill>
        <p:spPr/>
      </p:pic>
      <p:grpSp>
        <p:nvGrpSpPr>
          <p:cNvPr id="9" name="组合 8"/>
          <p:cNvGrpSpPr/>
          <p:nvPr/>
        </p:nvGrpSpPr>
        <p:grpSpPr>
          <a:xfrm>
            <a:off x="4790950" y="3411814"/>
            <a:ext cx="1849163" cy="1219172"/>
            <a:chOff x="6387933" y="4549086"/>
            <a:chExt cx="2465550" cy="1625562"/>
          </a:xfrm>
        </p:grpSpPr>
        <p:sp>
          <p:nvSpPr>
            <p:cNvPr id="26" name="Text Placeholder 4"/>
            <p:cNvSpPr txBox="1"/>
            <p:nvPr/>
          </p:nvSpPr>
          <p:spPr>
            <a:xfrm>
              <a:off x="6791412" y="4549086"/>
              <a:ext cx="1658592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 dirty="0">
                  <a:solidFill>
                    <a:schemeClr val="accent1"/>
                  </a:solidFill>
                  <a:latin typeface="+mn-ea"/>
                </a:rPr>
                <a:t>添加事件一</a:t>
              </a:r>
              <a:endParaRPr lang="en-US" sz="12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7" name="Text Placeholder 5"/>
            <p:cNvSpPr txBox="1"/>
            <p:nvPr/>
          </p:nvSpPr>
          <p:spPr>
            <a:xfrm>
              <a:off x="6387933" y="4971934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006528" y="3411814"/>
            <a:ext cx="1849163" cy="1219172"/>
            <a:chOff x="6387933" y="4549086"/>
            <a:chExt cx="2465550" cy="1625562"/>
          </a:xfrm>
        </p:grpSpPr>
        <p:sp>
          <p:nvSpPr>
            <p:cNvPr id="33" name="Text Placeholder 4"/>
            <p:cNvSpPr txBox="1"/>
            <p:nvPr/>
          </p:nvSpPr>
          <p:spPr>
            <a:xfrm>
              <a:off x="6791412" y="4549086"/>
              <a:ext cx="1658592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 dirty="0">
                  <a:solidFill>
                    <a:schemeClr val="accent1"/>
                  </a:solidFill>
                  <a:latin typeface="+mn-ea"/>
                </a:rPr>
                <a:t>添加事件二</a:t>
              </a:r>
              <a:endParaRPr lang="en-US" sz="12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4" name="Text Placeholder 5"/>
            <p:cNvSpPr txBox="1"/>
            <p:nvPr/>
          </p:nvSpPr>
          <p:spPr>
            <a:xfrm>
              <a:off x="6387933" y="4971934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5" name="Text Placeholder 7"/>
          <p:cNvSpPr txBox="1"/>
          <p:nvPr/>
        </p:nvSpPr>
        <p:spPr>
          <a:xfrm>
            <a:off x="542095" y="1394652"/>
            <a:ext cx="1571723" cy="253769"/>
          </a:xfrm>
          <a:prstGeom prst="rect">
            <a:avLst/>
          </a:prstGeom>
        </p:spPr>
        <p:txBody>
          <a:bodyPr vert="horz" lIns="0" tIns="77913" rIns="0" bIns="77913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50" b="0" dirty="0">
                <a:latin typeface="+mn-ea"/>
              </a:rPr>
              <a:t>点击添加标题</a:t>
            </a:r>
            <a:endParaRPr lang="es-ES_tradnl" sz="1350" b="0" dirty="0">
              <a:latin typeface="+mn-ea"/>
            </a:endParaRPr>
          </a:p>
        </p:txBody>
      </p:sp>
      <p:sp>
        <p:nvSpPr>
          <p:cNvPr id="36" name="Text Placeholder 2"/>
          <p:cNvSpPr txBox="1"/>
          <p:nvPr/>
        </p:nvSpPr>
        <p:spPr>
          <a:xfrm>
            <a:off x="542095" y="1712149"/>
            <a:ext cx="3462712" cy="22922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1"/>
                </a:solidFill>
                <a:latin typeface="+mn-ea"/>
              </a:rPr>
              <a:t>点击输入简要文字内容，文字内容概括精炼，不用多余的文字修饰，言短意赅的说明该项内容。点击输入简要文字内容，文字内容概括精炼，不用多余的文字修饰，言短意赅的说明该项内容。点击输入简要文字内容。点击输入简要文字内容</a:t>
            </a:r>
            <a:endParaRPr lang="en-US" altLang="zh-CN" sz="90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sz="1050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accent1"/>
                </a:solidFill>
                <a:latin typeface="+mn-ea"/>
              </a:rPr>
              <a:t>点击输入简要文字内容，文字内容概括精炼，不用多余的文字修饰，言短意赅的说明该项内容。点击输入简要文字内容，文字内容概括精炼，不用多余的文字修饰</a:t>
            </a:r>
            <a:endParaRPr lang="en-US" sz="9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项目大事记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3" name="chimes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3287459"/>
            <a:ext cx="41148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3638990" y="816183"/>
            <a:ext cx="1873989" cy="2471276"/>
            <a:chOff x="4851987" y="1088243"/>
            <a:chExt cx="2498652" cy="3295035"/>
          </a:xfrm>
        </p:grpSpPr>
        <p:sp>
          <p:nvSpPr>
            <p:cNvPr id="6" name="Arc 5"/>
            <p:cNvSpPr/>
            <p:nvPr/>
          </p:nvSpPr>
          <p:spPr>
            <a:xfrm rot="16200000" flipH="1" flipV="1">
              <a:off x="4851987" y="3133952"/>
              <a:ext cx="1249326" cy="1249326"/>
            </a:xfrm>
            <a:prstGeom prst="arc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6105379" y="1712906"/>
              <a:ext cx="1254" cy="205102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/>
            <p:cNvSpPr/>
            <p:nvPr/>
          </p:nvSpPr>
          <p:spPr>
            <a:xfrm rot="16200000">
              <a:off x="6101313" y="1088243"/>
              <a:ext cx="1249326" cy="1249326"/>
            </a:xfrm>
            <a:prstGeom prst="arc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5044482" y="816182"/>
            <a:ext cx="150876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518952" y="781892"/>
            <a:ext cx="68580" cy="68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14" name="Oval 13"/>
          <p:cNvSpPr/>
          <p:nvPr/>
        </p:nvSpPr>
        <p:spPr>
          <a:xfrm>
            <a:off x="1218755" y="3217682"/>
            <a:ext cx="139553" cy="1395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15" name="Oval 14"/>
          <p:cNvSpPr/>
          <p:nvPr/>
        </p:nvSpPr>
        <p:spPr>
          <a:xfrm>
            <a:off x="3247581" y="3217682"/>
            <a:ext cx="139553" cy="1395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18" name="Oval 17"/>
          <p:cNvSpPr/>
          <p:nvPr/>
        </p:nvSpPr>
        <p:spPr>
          <a:xfrm>
            <a:off x="4502224" y="1860438"/>
            <a:ext cx="139553" cy="1395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20" name="TextBox 19"/>
          <p:cNvSpPr txBox="1"/>
          <p:nvPr/>
        </p:nvSpPr>
        <p:spPr>
          <a:xfrm>
            <a:off x="1086406" y="2858294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  <a:ea typeface="微软雅黑 Light" panose="020B0502040204020203" pitchFamily="34" charset="-122"/>
              </a:rPr>
              <a:t>2012</a:t>
            </a:r>
            <a:endParaRPr lang="en-US" sz="900" dirty="0">
              <a:solidFill>
                <a:schemeClr val="accent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42665" y="2858294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  <a:ea typeface="微软雅黑 Light" panose="020B0502040204020203" pitchFamily="34" charset="-122"/>
              </a:rPr>
              <a:t>2014</a:t>
            </a:r>
            <a:endParaRPr lang="en-US" sz="900" dirty="0">
              <a:solidFill>
                <a:schemeClr val="accent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68265" y="1843652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  <a:ea typeface="微软雅黑 Light" panose="020B0502040204020203" pitchFamily="34" charset="-122"/>
              </a:rPr>
              <a:t>2016</a:t>
            </a:r>
            <a:endParaRPr lang="en-US" sz="900" dirty="0">
              <a:solidFill>
                <a:schemeClr val="accent1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929354" y="1885994"/>
            <a:ext cx="720090" cy="712430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53" b="453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535" b="535"/>
          <a:stretch>
            <a:fillRect/>
          </a:stretch>
        </p:blipFill>
        <p:spPr/>
      </p:pic>
      <p:grpSp>
        <p:nvGrpSpPr>
          <p:cNvPr id="23" name="组合 22"/>
          <p:cNvGrpSpPr/>
          <p:nvPr/>
        </p:nvGrpSpPr>
        <p:grpSpPr>
          <a:xfrm>
            <a:off x="363949" y="3432853"/>
            <a:ext cx="1849163" cy="1219172"/>
            <a:chOff x="6387933" y="4549086"/>
            <a:chExt cx="2465550" cy="1625562"/>
          </a:xfrm>
        </p:grpSpPr>
        <p:sp>
          <p:nvSpPr>
            <p:cNvPr id="24" name="Text Placeholder 4"/>
            <p:cNvSpPr txBox="1"/>
            <p:nvPr/>
          </p:nvSpPr>
          <p:spPr>
            <a:xfrm>
              <a:off x="6791412" y="4549086"/>
              <a:ext cx="1658592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 dirty="0">
                  <a:solidFill>
                    <a:schemeClr val="accent1"/>
                  </a:solidFill>
                  <a:latin typeface="+mn-ea"/>
                </a:rPr>
                <a:t>添加事件三</a:t>
              </a:r>
              <a:endParaRPr lang="en-US" sz="12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5" name="Text Placeholder 5"/>
            <p:cNvSpPr txBox="1"/>
            <p:nvPr/>
          </p:nvSpPr>
          <p:spPr>
            <a:xfrm>
              <a:off x="6387933" y="4971934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92776" y="3432853"/>
            <a:ext cx="1849163" cy="1219172"/>
            <a:chOff x="6387933" y="4549086"/>
            <a:chExt cx="2465550" cy="1625562"/>
          </a:xfrm>
        </p:grpSpPr>
        <p:sp>
          <p:nvSpPr>
            <p:cNvPr id="27" name="Text Placeholder 4"/>
            <p:cNvSpPr txBox="1"/>
            <p:nvPr/>
          </p:nvSpPr>
          <p:spPr>
            <a:xfrm>
              <a:off x="6791412" y="4549086"/>
              <a:ext cx="1658592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 dirty="0">
                  <a:solidFill>
                    <a:schemeClr val="accent1"/>
                  </a:solidFill>
                  <a:latin typeface="+mn-ea"/>
                </a:rPr>
                <a:t>添加事件四</a:t>
              </a:r>
              <a:endParaRPr lang="en-US" sz="12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8" name="Text Placeholder 5"/>
            <p:cNvSpPr txBox="1"/>
            <p:nvPr/>
          </p:nvSpPr>
          <p:spPr>
            <a:xfrm>
              <a:off x="6387933" y="4971934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14789" y="1725685"/>
            <a:ext cx="1849163" cy="1157450"/>
            <a:chOff x="6387933" y="4549086"/>
            <a:chExt cx="2465550" cy="1543266"/>
          </a:xfrm>
        </p:grpSpPr>
        <p:sp>
          <p:nvSpPr>
            <p:cNvPr id="30" name="Text Placeholder 4"/>
            <p:cNvSpPr txBox="1"/>
            <p:nvPr/>
          </p:nvSpPr>
          <p:spPr>
            <a:xfrm>
              <a:off x="6387933" y="4549086"/>
              <a:ext cx="2062071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 dirty="0">
                  <a:solidFill>
                    <a:schemeClr val="accent1"/>
                  </a:solidFill>
                  <a:latin typeface="+mn-ea"/>
                </a:rPr>
                <a:t>添加事件五</a:t>
              </a:r>
              <a:endParaRPr lang="en-US" sz="12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Text Placeholder 5"/>
            <p:cNvSpPr txBox="1"/>
            <p:nvPr/>
          </p:nvSpPr>
          <p:spPr>
            <a:xfrm>
              <a:off x="6387933" y="4889638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accent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项目大事记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4" name="chimes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7"/>
          <p:cNvSpPr/>
          <p:nvPr/>
        </p:nvSpPr>
        <p:spPr>
          <a:xfrm>
            <a:off x="1" y="1760812"/>
            <a:ext cx="9144000" cy="2135132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/>
            <a:endParaRPr lang="en-US" sz="675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2356" y="1234441"/>
            <a:ext cx="2510028" cy="2661503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31800" y="4116388"/>
            <a:ext cx="8245475" cy="7858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05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点击输入简要文字内容，文字内容概括精炼，不用多余的文字修饰，言短意赅的说明该项内容。点击输入简要文字内容，文字内容概括精炼，不用多余的文字修饰，言短意赅的说明该项内容</a:t>
            </a:r>
            <a:r>
              <a:rPr lang="zh-CN" altLang="en-US" sz="105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05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743324" y="1991692"/>
            <a:ext cx="1666875" cy="2857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350" dirty="0">
                <a:solidFill>
                  <a:schemeClr val="bg1"/>
                </a:solidFill>
                <a:latin typeface="+mn-ea"/>
              </a:rPr>
              <a:t>点击添加标题</a:t>
            </a:r>
            <a:endParaRPr lang="en-US" sz="13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743325" y="2330450"/>
            <a:ext cx="5400675" cy="9271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</a:t>
            </a:r>
            <a:endParaRPr lang="en-US" altLang="zh-CN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不用多余的文字修饰，言短意赅的说明该项内容。点击输入简要文字内容，文字内容概括精炼，不用多余的文字修饰，言短意赅的说明该项内容。点击输入简要文字内容</a:t>
            </a:r>
            <a:endParaRPr lang="en-US" altLang="zh-CN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8364" y="88255"/>
            <a:ext cx="212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产业背景</a:t>
            </a:r>
            <a:endParaRPr lang="zh-CN" altLang="zh-CN" sz="2400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ndAc>
      <p:stSnd>
        <p:snd r:embed="rId2" name="chimes.wav"/>
      </p:stSnd>
    </p:sndAc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51007230828"/>
  <p:tag name="MH_LIBRARY" val="GRAPHIC"/>
  <p:tag name="MH_TYPE" val="Other"/>
  <p:tag name="MH_ORDER" val="4"/>
</p:tagLst>
</file>

<file path=ppt/tags/tag10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"/>
  <p:tag name="MH" val="20151007230828"/>
  <p:tag name="MH_LIBRARY" val="GRAPHIC"/>
</p:tagLst>
</file>

<file path=ppt/tags/tag11.xml><?xml version="1.0" encoding="utf-8"?>
<p:tagLst xmlns:p="http://schemas.openxmlformats.org/presentationml/2006/main">
  <p:tag name="MH" val="20151008134811"/>
  <p:tag name="MH_LIBRARY" val="GRAPHIC"/>
  <p:tag name="MH_TYPE" val="Other"/>
  <p:tag name="MH_ORDER" val="3"/>
</p:tagLst>
</file>

<file path=ppt/tags/tag12.xml><?xml version="1.0" encoding="utf-8"?>
<p:tagLst xmlns:p="http://schemas.openxmlformats.org/presentationml/2006/main">
  <p:tag name="MH" val="20151008134811"/>
  <p:tag name="MH_LIBRARY" val="GRAPHIC"/>
  <p:tag name="MH_TYPE" val="Other"/>
  <p:tag name="MH_ORDER" val="5"/>
</p:tagLst>
</file>

<file path=ppt/tags/tag13.xml><?xml version="1.0" encoding="utf-8"?>
<p:tagLst xmlns:p="http://schemas.openxmlformats.org/presentationml/2006/main">
  <p:tag name="MH" val="20151008134811"/>
  <p:tag name="MH_LIBRARY" val="GRAPHIC"/>
  <p:tag name="MH_TYPE" val="Other"/>
  <p:tag name="MH_ORDER" val="12"/>
</p:tagLst>
</file>

<file path=ppt/tags/tag14.xml><?xml version="1.0" encoding="utf-8"?>
<p:tagLst xmlns:p="http://schemas.openxmlformats.org/presentationml/2006/main">
  <p:tag name="MH" val="20151008134811"/>
  <p:tag name="MH_LIBRARY" val="GRAPHIC"/>
  <p:tag name="MH_TYPE" val="Other"/>
  <p:tag name="MH_ORDER" val="15"/>
</p:tagLst>
</file>

<file path=ppt/tags/tag2.xml><?xml version="1.0" encoding="utf-8"?>
<p:tagLst xmlns:p="http://schemas.openxmlformats.org/presentationml/2006/main">
  <p:tag name="MH" val="20151007230828"/>
  <p:tag name="MH_LIBRARY" val="GRAPHIC"/>
  <p:tag name="MH_TYPE" val="Other"/>
  <p:tag name="MH_ORDER" val="5"/>
</p:tagLst>
</file>

<file path=ppt/tags/tag3.xml><?xml version="1.0" encoding="utf-8"?>
<p:tagLst xmlns:p="http://schemas.openxmlformats.org/presentationml/2006/main">
  <p:tag name="MH" val="20151007230436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MH" val="20151007230828"/>
  <p:tag name="MH_LIBRARY" val="GRAPHIC"/>
  <p:tag name="MH_TYPE" val="Other"/>
  <p:tag name="MH_ORDER" val="7"/>
</p:tagLst>
</file>

<file path=ppt/tags/tag5.xml><?xml version="1.0" encoding="utf-8"?>
<p:tagLst xmlns:p="http://schemas.openxmlformats.org/presentationml/2006/main">
  <p:tag name="MH" val="20151007230828"/>
  <p:tag name="MH_LIBRARY" val="GRAPHIC"/>
  <p:tag name="MH_TYPE" val="Other"/>
  <p:tag name="MH_ORDER" val="8"/>
</p:tagLst>
</file>

<file path=ppt/tags/tag6.xml><?xml version="1.0" encoding="utf-8"?>
<p:tagLst xmlns:p="http://schemas.openxmlformats.org/presentationml/2006/main">
  <p:tag name="MH" val="20151007230436"/>
  <p:tag name="MH_LIBRARY" val="GRAPHIC"/>
  <p:tag name="MH_TYPE" val="Other"/>
  <p:tag name="MH_ORDER" val="4"/>
</p:tagLst>
</file>

<file path=ppt/tags/tag7.xml><?xml version="1.0" encoding="utf-8"?>
<p:tagLst xmlns:p="http://schemas.openxmlformats.org/presentationml/2006/main">
  <p:tag name="MH" val="20151007230828"/>
  <p:tag name="MH_LIBRARY" val="GRAPHIC"/>
  <p:tag name="MH_TYPE" val="Other"/>
  <p:tag name="MH_ORDER" val="1"/>
</p:tagLst>
</file>

<file path=ppt/tags/tag8.xml><?xml version="1.0" encoding="utf-8"?>
<p:tagLst xmlns:p="http://schemas.openxmlformats.org/presentationml/2006/main">
  <p:tag name="MH" val="20151007230828"/>
  <p:tag name="MH_LIBRARY" val="GRAPHIC"/>
  <p:tag name="MH_TYPE" val="Other"/>
  <p:tag name="MH_ORDER" val="2"/>
</p:tagLst>
</file>

<file path=ppt/tags/tag9.xml><?xml version="1.0" encoding="utf-8"?>
<p:tagLst xmlns:p="http://schemas.openxmlformats.org/presentationml/2006/main">
  <p:tag name="MH" val="20151007230436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Office 主题">
  <a:themeElements>
    <a:clrScheme name="自定义 13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FFFFFF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5228</Words>
  <Application>WPS 演示</Application>
  <PresentationFormat>全屏显示(16:9)</PresentationFormat>
  <Paragraphs>657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8" baseType="lpstr">
      <vt:lpstr>Arial</vt:lpstr>
      <vt:lpstr>宋体</vt:lpstr>
      <vt:lpstr>Wingdings</vt:lpstr>
      <vt:lpstr>Lao UI</vt:lpstr>
      <vt:lpstr>微软雅黑</vt:lpstr>
      <vt:lpstr>华文细黑</vt:lpstr>
      <vt:lpstr>Calibri</vt:lpstr>
      <vt:lpstr>方正苏新诗柳楷简体</vt:lpstr>
      <vt:lpstr>Arial Unicode MS</vt:lpstr>
      <vt:lpstr>微软雅黑 Light</vt:lpstr>
      <vt:lpstr>Times New Roman</vt:lpstr>
      <vt:lpstr>Lato Regular</vt:lpstr>
      <vt:lpstr>Lato Black</vt:lpstr>
      <vt:lpstr>Lato Regular</vt:lpstr>
      <vt:lpstr>Open Sans Light</vt:lpstr>
      <vt:lpstr>Impact</vt:lpstr>
      <vt:lpstr>华文黑体</vt:lpstr>
      <vt:lpstr>Open Sans</vt:lpstr>
      <vt:lpstr>Segoe Print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ONE LOVE(IT狂人)</cp:lastModifiedBy>
  <cp:revision>163</cp:revision>
  <dcterms:created xsi:type="dcterms:W3CDTF">2015-10-07T08:19:00Z</dcterms:created>
  <dcterms:modified xsi:type="dcterms:W3CDTF">2018-06-09T21:39:50Z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